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Lst>
  <p:notesMasterIdLst>
    <p:notesMasterId r:id="rId12"/>
  </p:notesMasterIdLst>
  <p:sldIdLst>
    <p:sldId id="256" r:id="rId3"/>
    <p:sldId id="10826" r:id="rId4"/>
    <p:sldId id="258" r:id="rId5"/>
    <p:sldId id="10827" r:id="rId6"/>
    <p:sldId id="10828" r:id="rId7"/>
    <p:sldId id="260" r:id="rId8"/>
    <p:sldId id="261" r:id="rId9"/>
    <p:sldId id="262" r:id="rId10"/>
    <p:sldId id="263" r:id="rId11"/>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Montserrat" panose="00000500000000000000" pitchFamily="2" charset="0"/>
      <p:regular r:id="rId17"/>
      <p:bold r:id="rId18"/>
      <p:italic r:id="rId19"/>
      <p:boldItalic r:id="rId20"/>
    </p:embeddedFont>
    <p:embeddedFont>
      <p:font typeface="Montserrat ExtraBold" panose="00000900000000000000" pitchFamily="2" charset="0"/>
      <p:bold r:id="rId21"/>
      <p:boldItalic r:id="rId22"/>
    </p:embeddedFont>
    <p:embeddedFont>
      <p:font typeface="Montserrat Medium" panose="00000600000000000000" pitchFamily="2" charset="0"/>
      <p:regular r:id="rId23"/>
      <p:bold r:id="rId24"/>
      <p:italic r:id="rId25"/>
      <p:boldItalic r:id="rId26"/>
    </p:embeddedFont>
    <p:embeddedFont>
      <p:font typeface="Open Sans" panose="020B0606030504020204" pitchFamily="34" charset="0"/>
      <p:regular r:id="rId27"/>
      <p:bold r:id="rId28"/>
      <p:italic r:id="rId29"/>
      <p:boldItalic r:id="rId30"/>
    </p:embeddedFont>
    <p:embeddedFont>
      <p:font typeface="Open Sans Regular" panose="020B060603050402020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i2B7VwLlzU0hFDPihHyWr27t+W9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131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21" y="72"/>
      </p:cViewPr>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font" Target="fonts/font14.fntdata"/><Relationship Id="rId39" Type="http://schemas.openxmlformats.org/officeDocument/2006/relationships/tableStyles" Target="tableStyles.xml"/><Relationship Id="rId21" Type="http://schemas.openxmlformats.org/officeDocument/2006/relationships/font" Target="fonts/font9.fntdata"/><Relationship Id="rId34" Type="http://schemas.openxmlformats.org/officeDocument/2006/relationships/font" Target="fonts/font22.fntdata"/><Relationship Id="rId7" Type="http://schemas.openxmlformats.org/officeDocument/2006/relationships/slide" Target="slides/slide5.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font" Target="fonts/font13.fntdata"/><Relationship Id="rId33" Type="http://schemas.openxmlformats.org/officeDocument/2006/relationships/font" Target="fonts/font21.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font" Target="fonts/font4.fntdata"/><Relationship Id="rId20" Type="http://schemas.openxmlformats.org/officeDocument/2006/relationships/font" Target="fonts/font8.fntdata"/><Relationship Id="rId29"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2.fntdata"/><Relationship Id="rId32" Type="http://schemas.openxmlformats.org/officeDocument/2006/relationships/font" Target="fonts/font20.fntdata"/><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font" Target="fonts/font16.fntdata"/><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7.fntdata"/><Relationship Id="rId31"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font" Target="fonts/font15.fntdata"/><Relationship Id="rId30" Type="http://schemas.openxmlformats.org/officeDocument/2006/relationships/font" Target="fonts/font18.fntdata"/><Relationship Id="rId35" Type="http://customschemas.google.com/relationships/presentationmetadata" Target="meta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pt-BR" sz="1200" b="0" i="0" u="none" strike="noStrike" cap="none">
                <a:solidFill>
                  <a:schemeClr val="dk1"/>
                </a:solidFill>
                <a:latin typeface="Calibri"/>
                <a:ea typeface="Calibri"/>
                <a:cs typeface="Calibri"/>
                <a:sym typeface="Calibri"/>
              </a:rPr>
              <a:t>‹nº›</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73" name="Google Shape;17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13" name="Google Shape;21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17dc563813_1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0" name="Google Shape;250;g117dc563813_1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17dc563813_1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g117dc563813_1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50" name="Google Shape;25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17" name="Google Shape;31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37" name="Google Shape;33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57" name="Google Shape;35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VISÓRIA">
  <p:cSld name="DIVISÓRIA">
    <p:spTree>
      <p:nvGrpSpPr>
        <p:cNvPr id="1" name="Shape 16"/>
        <p:cNvGrpSpPr/>
        <p:nvPr/>
      </p:nvGrpSpPr>
      <p:grpSpPr>
        <a:xfrm>
          <a:off x="0" y="0"/>
          <a:ext cx="0" cy="0"/>
          <a:chOff x="0" y="0"/>
          <a:chExt cx="0" cy="0"/>
        </a:xfrm>
      </p:grpSpPr>
      <p:pic>
        <p:nvPicPr>
          <p:cNvPr id="17" name="Google Shape;17;p10" descr="Foto preta e branca de uma pessoa com um computador portátil&#10;&#10;Descrição gerada automaticamente"/>
          <p:cNvPicPr preferRelativeResize="0"/>
          <p:nvPr/>
        </p:nvPicPr>
        <p:blipFill rotWithShape="1">
          <a:blip r:embed="rId2">
            <a:alphaModFix/>
          </a:blip>
          <a:srcRect t="15625" b="-1"/>
          <a:stretch/>
        </p:blipFill>
        <p:spPr>
          <a:xfrm>
            <a:off x="0" y="0"/>
            <a:ext cx="12192000" cy="6858000"/>
          </a:xfrm>
          <a:prstGeom prst="rect">
            <a:avLst/>
          </a:prstGeom>
          <a:noFill/>
          <a:ln>
            <a:noFill/>
          </a:ln>
        </p:spPr>
      </p:pic>
      <p:sp>
        <p:nvSpPr>
          <p:cNvPr id="18" name="Google Shape;18;p10"/>
          <p:cNvSpPr/>
          <p:nvPr/>
        </p:nvSpPr>
        <p:spPr>
          <a:xfrm>
            <a:off x="0" y="0"/>
            <a:ext cx="12192000" cy="6858000"/>
          </a:xfrm>
          <a:prstGeom prst="rect">
            <a:avLst/>
          </a:prstGeom>
          <a:solidFill>
            <a:schemeClr val="dk2">
              <a:alpha val="5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Open Sans"/>
              <a:ea typeface="Open Sans"/>
              <a:cs typeface="Open Sans"/>
              <a:sym typeface="Open Sans"/>
            </a:endParaRPr>
          </a:p>
        </p:txBody>
      </p:sp>
      <p:cxnSp>
        <p:nvCxnSpPr>
          <p:cNvPr id="19" name="Google Shape;19;p10"/>
          <p:cNvCxnSpPr/>
          <p:nvPr/>
        </p:nvCxnSpPr>
        <p:spPr>
          <a:xfrm>
            <a:off x="985480" y="0"/>
            <a:ext cx="0" cy="6858000"/>
          </a:xfrm>
          <a:prstGeom prst="straightConnector1">
            <a:avLst/>
          </a:prstGeom>
          <a:noFill/>
          <a:ln w="9525" cap="flat" cmpd="sng">
            <a:solidFill>
              <a:schemeClr val="lt2">
                <a:alpha val="80000"/>
              </a:schemeClr>
            </a:solidFill>
            <a:prstDash val="solid"/>
            <a:miter lim="800000"/>
            <a:headEnd type="none" w="sm" len="sm"/>
            <a:tailEnd type="none" w="sm" len="sm"/>
          </a:ln>
        </p:spPr>
      </p:cxnSp>
      <p:cxnSp>
        <p:nvCxnSpPr>
          <p:cNvPr id="20" name="Google Shape;20;p10"/>
          <p:cNvCxnSpPr/>
          <p:nvPr/>
        </p:nvCxnSpPr>
        <p:spPr>
          <a:xfrm>
            <a:off x="468887" y="3262747"/>
            <a:ext cx="0" cy="344978"/>
          </a:xfrm>
          <a:prstGeom prst="straightConnector1">
            <a:avLst/>
          </a:prstGeom>
          <a:noFill/>
          <a:ln w="25400" cap="flat" cmpd="sng">
            <a:solidFill>
              <a:schemeClr val="accent1"/>
            </a:solidFill>
            <a:prstDash val="solid"/>
            <a:miter lim="800000"/>
            <a:headEnd type="none" w="sm" len="sm"/>
            <a:tailEnd type="none" w="sm" len="sm"/>
          </a:ln>
        </p:spPr>
      </p:cxnSp>
      <p:cxnSp>
        <p:nvCxnSpPr>
          <p:cNvPr id="21" name="Google Shape;21;p10"/>
          <p:cNvCxnSpPr/>
          <p:nvPr/>
        </p:nvCxnSpPr>
        <p:spPr>
          <a:xfrm>
            <a:off x="516593" y="3262747"/>
            <a:ext cx="0" cy="344978"/>
          </a:xfrm>
          <a:prstGeom prst="straightConnector1">
            <a:avLst/>
          </a:prstGeom>
          <a:noFill/>
          <a:ln w="25400" cap="flat" cmpd="sng">
            <a:solidFill>
              <a:schemeClr val="accent1"/>
            </a:solidFill>
            <a:prstDash val="solid"/>
            <a:miter lim="800000"/>
            <a:headEnd type="none" w="sm" len="sm"/>
            <a:tailEnd type="none" w="sm" len="sm"/>
          </a:ln>
        </p:spPr>
      </p:cxnSp>
      <p:sp>
        <p:nvSpPr>
          <p:cNvPr id="22" name="Google Shape;22;p10"/>
          <p:cNvSpPr txBox="1">
            <a:spLocks noGrp="1"/>
          </p:cNvSpPr>
          <p:nvPr>
            <p:ph type="title"/>
          </p:nvPr>
        </p:nvSpPr>
        <p:spPr>
          <a:xfrm>
            <a:off x="1866900" y="2500438"/>
            <a:ext cx="4229100" cy="1857123"/>
          </a:xfrm>
          <a:prstGeom prst="rect">
            <a:avLst/>
          </a:prstGeom>
          <a:noFill/>
          <a:ln>
            <a:noFill/>
          </a:ln>
        </p:spPr>
        <p:txBody>
          <a:bodyPr spcFirstLastPara="1" wrap="square" lIns="0" tIns="192000" rIns="0" bIns="0" anchor="ctr" anchorCtr="0">
            <a:noAutofit/>
          </a:bodyPr>
          <a:lstStyle>
            <a:lvl1pPr lvl="0" algn="l">
              <a:lnSpc>
                <a:spcPct val="80000"/>
              </a:lnSpc>
              <a:spcBef>
                <a:spcPts val="0"/>
              </a:spcBef>
              <a:spcAft>
                <a:spcPts val="0"/>
              </a:spcAft>
              <a:buClr>
                <a:schemeClr val="lt1"/>
              </a:buClr>
              <a:buSzPts val="4400"/>
              <a:buFont typeface="Montserrat ExtraBold"/>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IVISÓRIA3">
  <p:cSld name="DIVISÓRIA3">
    <p:spTree>
      <p:nvGrpSpPr>
        <p:cNvPr id="1" name="Shape 57"/>
        <p:cNvGrpSpPr/>
        <p:nvPr/>
      </p:nvGrpSpPr>
      <p:grpSpPr>
        <a:xfrm>
          <a:off x="0" y="0"/>
          <a:ext cx="0" cy="0"/>
          <a:chOff x="0" y="0"/>
          <a:chExt cx="0" cy="0"/>
        </a:xfrm>
      </p:grpSpPr>
      <p:sp>
        <p:nvSpPr>
          <p:cNvPr id="58" name="Google Shape;58;p20"/>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Open Sans"/>
              <a:ea typeface="Open Sans"/>
              <a:cs typeface="Open Sans"/>
              <a:sym typeface="Open Sans"/>
            </a:endParaRPr>
          </a:p>
        </p:txBody>
      </p:sp>
      <p:sp>
        <p:nvSpPr>
          <p:cNvPr id="59" name="Google Shape;59;p20"/>
          <p:cNvSpPr txBox="1">
            <a:spLocks noGrp="1"/>
          </p:cNvSpPr>
          <p:nvPr>
            <p:ph type="title"/>
          </p:nvPr>
        </p:nvSpPr>
        <p:spPr>
          <a:xfrm>
            <a:off x="1866900" y="2500438"/>
            <a:ext cx="4229100" cy="1857123"/>
          </a:xfrm>
          <a:prstGeom prst="rect">
            <a:avLst/>
          </a:prstGeom>
          <a:noFill/>
          <a:ln>
            <a:noFill/>
          </a:ln>
        </p:spPr>
        <p:txBody>
          <a:bodyPr spcFirstLastPara="1" wrap="square" lIns="0" tIns="192000" rIns="0" bIns="0" anchor="ctr" anchorCtr="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0" name="Google Shape;60;p20"/>
          <p:cNvPicPr preferRelativeResize="0"/>
          <p:nvPr/>
        </p:nvPicPr>
        <p:blipFill rotWithShape="1">
          <a:blip r:embed="rId2">
            <a:alphaModFix/>
          </a:blip>
          <a:srcRect/>
          <a:stretch/>
        </p:blipFill>
        <p:spPr>
          <a:xfrm>
            <a:off x="2432960" y="1160347"/>
            <a:ext cx="10863938" cy="6054017"/>
          </a:xfrm>
          <a:prstGeom prst="rect">
            <a:avLst/>
          </a:prstGeom>
          <a:noFill/>
          <a:ln>
            <a:noFill/>
          </a:ln>
        </p:spPr>
      </p:pic>
      <p:cxnSp>
        <p:nvCxnSpPr>
          <p:cNvPr id="61" name="Google Shape;61;p20"/>
          <p:cNvCxnSpPr/>
          <p:nvPr/>
        </p:nvCxnSpPr>
        <p:spPr>
          <a:xfrm>
            <a:off x="985480" y="0"/>
            <a:ext cx="0" cy="6858000"/>
          </a:xfrm>
          <a:prstGeom prst="straightConnector1">
            <a:avLst/>
          </a:prstGeom>
          <a:noFill/>
          <a:ln w="9525" cap="flat" cmpd="sng">
            <a:solidFill>
              <a:schemeClr val="lt2"/>
            </a:solidFill>
            <a:prstDash val="solid"/>
            <a:miter lim="800000"/>
            <a:headEnd type="none" w="sm" len="sm"/>
            <a:tailEnd type="none" w="sm" len="sm"/>
          </a:ln>
        </p:spPr>
      </p:cxnSp>
      <p:cxnSp>
        <p:nvCxnSpPr>
          <p:cNvPr id="62" name="Google Shape;62;p20"/>
          <p:cNvCxnSpPr/>
          <p:nvPr/>
        </p:nvCxnSpPr>
        <p:spPr>
          <a:xfrm>
            <a:off x="468887" y="3262747"/>
            <a:ext cx="0" cy="344978"/>
          </a:xfrm>
          <a:prstGeom prst="straightConnector1">
            <a:avLst/>
          </a:prstGeom>
          <a:noFill/>
          <a:ln w="25400" cap="flat" cmpd="sng">
            <a:solidFill>
              <a:schemeClr val="lt1"/>
            </a:solidFill>
            <a:prstDash val="solid"/>
            <a:miter lim="800000"/>
            <a:headEnd type="none" w="sm" len="sm"/>
            <a:tailEnd type="none" w="sm" len="sm"/>
          </a:ln>
        </p:spPr>
      </p:cxnSp>
      <p:cxnSp>
        <p:nvCxnSpPr>
          <p:cNvPr id="63" name="Google Shape;63;p20"/>
          <p:cNvCxnSpPr/>
          <p:nvPr/>
        </p:nvCxnSpPr>
        <p:spPr>
          <a:xfrm>
            <a:off x="516593" y="3262747"/>
            <a:ext cx="0" cy="344978"/>
          </a:xfrm>
          <a:prstGeom prst="straightConnector1">
            <a:avLst/>
          </a:prstGeom>
          <a:noFill/>
          <a:ln w="25400" cap="flat" cmpd="sng">
            <a:solidFill>
              <a:schemeClr val="lt1"/>
            </a:solidFill>
            <a:prstDash val="solid"/>
            <a:miter lim="800000"/>
            <a:headEnd type="none" w="sm" len="sm"/>
            <a:tailEnd type="none" w="sm" len="sm"/>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64"/>
        <p:cNvGrpSpPr/>
        <p:nvPr/>
      </p:nvGrpSpPr>
      <p:grpSpPr>
        <a:xfrm>
          <a:off x="0" y="0"/>
          <a:ext cx="0" cy="0"/>
          <a:chOff x="0" y="0"/>
          <a:chExt cx="0" cy="0"/>
        </a:xfrm>
      </p:grpSpPr>
      <p:sp>
        <p:nvSpPr>
          <p:cNvPr id="65" name="Google Shape;65;p21"/>
          <p:cNvSpPr txBox="1">
            <a:spLocks noGrp="1"/>
          </p:cNvSpPr>
          <p:nvPr>
            <p:ph type="sldNum" idx="12"/>
          </p:nvPr>
        </p:nvSpPr>
        <p:spPr>
          <a:xfrm>
            <a:off x="235873" y="6418877"/>
            <a:ext cx="513735" cy="227164"/>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9pPr>
          </a:lstStyle>
          <a:p>
            <a:pPr marL="0" lvl="0" indent="0" algn="ctr" rtl="0">
              <a:spcBef>
                <a:spcPts val="0"/>
              </a:spcBef>
              <a:spcAft>
                <a:spcPts val="0"/>
              </a:spcAft>
              <a:buNone/>
            </a:pPr>
            <a:fld id="{00000000-1234-1234-1234-123412341234}" type="slidenum">
              <a:rPr lang="pt-BR"/>
              <a:t>‹nº›</a:t>
            </a:fld>
            <a:endParaRPr dirty="0"/>
          </a:p>
        </p:txBody>
      </p:sp>
      <p:sp>
        <p:nvSpPr>
          <p:cNvPr id="66" name="Google Shape;66;p21"/>
          <p:cNvSpPr txBox="1">
            <a:spLocks noGrp="1"/>
          </p:cNvSpPr>
          <p:nvPr>
            <p:ph type="title"/>
          </p:nvPr>
        </p:nvSpPr>
        <p:spPr>
          <a:xfrm>
            <a:off x="1866900" y="2618190"/>
            <a:ext cx="4229100" cy="1621619"/>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Clr>
                <a:schemeClr val="dk1"/>
              </a:buClr>
              <a:buSzPts val="3600"/>
              <a:buFont typeface="Montserrat ExtraBold"/>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1"/>
          <p:cNvSpPr>
            <a:spLocks noGrp="1"/>
          </p:cNvSpPr>
          <p:nvPr>
            <p:ph type="chart" idx="2"/>
          </p:nvPr>
        </p:nvSpPr>
        <p:spPr>
          <a:xfrm>
            <a:off x="6096000" y="903288"/>
            <a:ext cx="5181600" cy="4983162"/>
          </a:xfrm>
          <a:prstGeom prst="rect">
            <a:avLst/>
          </a:prstGeom>
          <a:noFill/>
          <a:ln>
            <a:noFill/>
          </a:ln>
        </p:spPr>
        <p:txBody>
          <a:bodyPr spcFirstLastPara="1" wrap="square" lIns="0" tIns="45700" rIns="0" bIns="45700" anchor="t" anchorCtr="0">
            <a:normAutofit/>
          </a:bodyPr>
          <a:lstStyle>
            <a:lvl1pPr marR="0" lvl="0" algn="l" rtl="0">
              <a:lnSpc>
                <a:spcPct val="120000"/>
              </a:lnSpc>
              <a:spcBef>
                <a:spcPts val="100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1pPr>
            <a:lvl2pPr marR="0" lvl="1" algn="l" rtl="0">
              <a:lnSpc>
                <a:spcPct val="120000"/>
              </a:lnSpc>
              <a:spcBef>
                <a:spcPts val="499"/>
              </a:spcBef>
              <a:spcAft>
                <a:spcPts val="0"/>
              </a:spcAft>
              <a:buClr>
                <a:schemeClr val="dk1"/>
              </a:buClr>
              <a:buSzPts val="1800"/>
              <a:buFont typeface="Arial"/>
              <a:buNone/>
              <a:defRPr sz="1800" b="0" i="0" u="none" strike="noStrike" cap="none">
                <a:solidFill>
                  <a:schemeClr val="dk1"/>
                </a:solidFill>
                <a:latin typeface="Montserrat"/>
                <a:ea typeface="Montserrat"/>
                <a:cs typeface="Montserrat"/>
                <a:sym typeface="Montserrat"/>
              </a:defRPr>
            </a:lvl2pPr>
            <a:lvl3pPr marR="0" lvl="2" algn="l" rtl="0">
              <a:lnSpc>
                <a:spcPct val="120000"/>
              </a:lnSpc>
              <a:spcBef>
                <a:spcPts val="499"/>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3pPr>
            <a:lvl4pPr marR="0" lvl="3" algn="l" rtl="0">
              <a:lnSpc>
                <a:spcPct val="120000"/>
              </a:lnSpc>
              <a:spcBef>
                <a:spcPts val="499"/>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4pPr>
            <a:lvl5pPr marR="0" lvl="4" algn="l" rtl="0">
              <a:lnSpc>
                <a:spcPct val="120000"/>
              </a:lnSpc>
              <a:spcBef>
                <a:spcPts val="499"/>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5pPr>
            <a:lvl6pPr marR="0" lvl="5"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dirty="0"/>
          </a:p>
        </p:txBody>
      </p:sp>
      <p:sp>
        <p:nvSpPr>
          <p:cNvPr id="68" name="Google Shape;68;p21"/>
          <p:cNvSpPr txBox="1">
            <a:spLocks noGrp="1"/>
          </p:cNvSpPr>
          <p:nvPr>
            <p:ph type="body" idx="1"/>
          </p:nvPr>
        </p:nvSpPr>
        <p:spPr>
          <a:xfrm>
            <a:off x="1866900" y="4646613"/>
            <a:ext cx="4229100" cy="1239837"/>
          </a:xfrm>
          <a:prstGeom prst="rect">
            <a:avLst/>
          </a:prstGeom>
          <a:noFill/>
          <a:ln>
            <a:noFill/>
          </a:ln>
        </p:spPr>
        <p:txBody>
          <a:bodyPr spcFirstLastPara="1" wrap="square" lIns="0" tIns="45700" rIns="0" bIns="45700" anchor="t" anchorCtr="0">
            <a:normAutofit/>
          </a:bodyPr>
          <a:lstStyle>
            <a:lvl1pPr marL="457200" lvl="0" indent="-228600" algn="l">
              <a:lnSpc>
                <a:spcPct val="120000"/>
              </a:lnSpc>
              <a:spcBef>
                <a:spcPts val="1000"/>
              </a:spcBef>
              <a:spcAft>
                <a:spcPts val="0"/>
              </a:spcAft>
              <a:buClr>
                <a:schemeClr val="dk1"/>
              </a:buClr>
              <a:buSzPts val="1000"/>
              <a:buNone/>
              <a:defRPr sz="1000"/>
            </a:lvl1pPr>
            <a:lvl2pPr marL="914400" lvl="1" indent="-228600" algn="l">
              <a:lnSpc>
                <a:spcPct val="120000"/>
              </a:lnSpc>
              <a:spcBef>
                <a:spcPts val="499"/>
              </a:spcBef>
              <a:spcAft>
                <a:spcPts val="0"/>
              </a:spcAft>
              <a:buClr>
                <a:schemeClr val="dk1"/>
              </a:buClr>
              <a:buSzPts val="1800"/>
              <a:buNone/>
              <a:defRPr/>
            </a:lvl2pPr>
            <a:lvl3pPr marL="1371600" lvl="2" indent="-228600" algn="l">
              <a:lnSpc>
                <a:spcPct val="120000"/>
              </a:lnSpc>
              <a:spcBef>
                <a:spcPts val="499"/>
              </a:spcBef>
              <a:spcAft>
                <a:spcPts val="0"/>
              </a:spcAft>
              <a:buClr>
                <a:schemeClr val="dk1"/>
              </a:buClr>
              <a:buSzPts val="1800"/>
              <a:buNone/>
              <a:defRPr/>
            </a:lvl3pPr>
            <a:lvl4pPr marL="1828800" lvl="3" indent="-228600" algn="l">
              <a:lnSpc>
                <a:spcPct val="120000"/>
              </a:lnSpc>
              <a:spcBef>
                <a:spcPts val="499"/>
              </a:spcBef>
              <a:spcAft>
                <a:spcPts val="0"/>
              </a:spcAft>
              <a:buClr>
                <a:schemeClr val="dk1"/>
              </a:buClr>
              <a:buSzPts val="1800"/>
              <a:buNone/>
              <a:defRPr/>
            </a:lvl4pPr>
            <a:lvl5pPr marL="2286000" lvl="4" indent="-228600" algn="l">
              <a:lnSpc>
                <a:spcPct val="120000"/>
              </a:lnSpc>
              <a:spcBef>
                <a:spcPts val="499"/>
              </a:spcBef>
              <a:spcAft>
                <a:spcPts val="0"/>
              </a:spcAft>
              <a:buClr>
                <a:schemeClr val="dk1"/>
              </a:buClr>
              <a:buSzPts val="1800"/>
              <a:buNone/>
              <a:defRPr/>
            </a:lvl5pPr>
            <a:lvl6pPr marL="2743200" lvl="5" indent="-342900" algn="l">
              <a:lnSpc>
                <a:spcPct val="90000"/>
              </a:lnSpc>
              <a:spcBef>
                <a:spcPts val="499"/>
              </a:spcBef>
              <a:spcAft>
                <a:spcPts val="0"/>
              </a:spcAft>
              <a:buClr>
                <a:schemeClr val="dk1"/>
              </a:buClr>
              <a:buSzPts val="1800"/>
              <a:buChar char="•"/>
              <a:defRPr/>
            </a:lvl6pPr>
            <a:lvl7pPr marL="3200400" lvl="6" indent="-342900" algn="l">
              <a:lnSpc>
                <a:spcPct val="90000"/>
              </a:lnSpc>
              <a:spcBef>
                <a:spcPts val="499"/>
              </a:spcBef>
              <a:spcAft>
                <a:spcPts val="0"/>
              </a:spcAft>
              <a:buClr>
                <a:schemeClr val="dk1"/>
              </a:buClr>
              <a:buSzPts val="1800"/>
              <a:buChar char="•"/>
              <a:defRPr/>
            </a:lvl7pPr>
            <a:lvl8pPr marL="3657600" lvl="7" indent="-342900" algn="l">
              <a:lnSpc>
                <a:spcPct val="90000"/>
              </a:lnSpc>
              <a:spcBef>
                <a:spcPts val="499"/>
              </a:spcBef>
              <a:spcAft>
                <a:spcPts val="0"/>
              </a:spcAft>
              <a:buClr>
                <a:schemeClr val="dk1"/>
              </a:buClr>
              <a:buSzPts val="1800"/>
              <a:buChar char="•"/>
              <a:defRPr/>
            </a:lvl8pPr>
            <a:lvl9pPr marL="4114800" lvl="8" indent="-342900" algn="l">
              <a:lnSpc>
                <a:spcPct val="90000"/>
              </a:lnSpc>
              <a:spcBef>
                <a:spcPts val="499"/>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69"/>
        <p:cNvGrpSpPr/>
        <p:nvPr/>
      </p:nvGrpSpPr>
      <p:grpSpPr>
        <a:xfrm>
          <a:off x="0" y="0"/>
          <a:ext cx="0" cy="0"/>
          <a:chOff x="0" y="0"/>
          <a:chExt cx="0" cy="0"/>
        </a:xfrm>
      </p:grpSpPr>
      <p:sp>
        <p:nvSpPr>
          <p:cNvPr id="70" name="Google Shape;70;p22"/>
          <p:cNvSpPr txBox="1">
            <a:spLocks noGrp="1"/>
          </p:cNvSpPr>
          <p:nvPr>
            <p:ph type="sldNum" idx="12"/>
          </p:nvPr>
        </p:nvSpPr>
        <p:spPr>
          <a:xfrm>
            <a:off x="235873" y="6418877"/>
            <a:ext cx="513735" cy="227164"/>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9pPr>
          </a:lstStyle>
          <a:p>
            <a:pPr marL="0" lvl="0" indent="0" algn="ctr" rtl="0">
              <a:spcBef>
                <a:spcPts val="0"/>
              </a:spcBef>
              <a:spcAft>
                <a:spcPts val="0"/>
              </a:spcAft>
              <a:buNone/>
            </a:pPr>
            <a:fld id="{00000000-1234-1234-1234-123412341234}" type="slidenum">
              <a:rPr lang="pt-BR"/>
              <a:t>‹nº›</a:t>
            </a:fld>
            <a:endParaRPr dirty="0"/>
          </a:p>
        </p:txBody>
      </p:sp>
      <p:sp>
        <p:nvSpPr>
          <p:cNvPr id="71" name="Google Shape;71;p22"/>
          <p:cNvSpPr txBox="1">
            <a:spLocks noGrp="1"/>
          </p:cNvSpPr>
          <p:nvPr>
            <p:ph type="title"/>
          </p:nvPr>
        </p:nvSpPr>
        <p:spPr>
          <a:xfrm>
            <a:off x="1866900" y="2618190"/>
            <a:ext cx="4229100" cy="1621619"/>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Clr>
                <a:schemeClr val="dk1"/>
              </a:buClr>
              <a:buSzPts val="3600"/>
              <a:buFont typeface="Montserrat ExtraBold"/>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72"/>
        <p:cNvGrpSpPr/>
        <p:nvPr/>
      </p:nvGrpSpPr>
      <p:grpSpPr>
        <a:xfrm>
          <a:off x="0" y="0"/>
          <a:ext cx="0" cy="0"/>
          <a:chOff x="0" y="0"/>
          <a:chExt cx="0" cy="0"/>
        </a:xfrm>
      </p:grpSpPr>
      <p:sp>
        <p:nvSpPr>
          <p:cNvPr id="73" name="Google Shape;73;p23"/>
          <p:cNvSpPr txBox="1">
            <a:spLocks noGrp="1"/>
          </p:cNvSpPr>
          <p:nvPr>
            <p:ph type="sldNum" idx="12"/>
          </p:nvPr>
        </p:nvSpPr>
        <p:spPr>
          <a:xfrm>
            <a:off x="235873" y="6418877"/>
            <a:ext cx="513735" cy="227164"/>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9pPr>
          </a:lstStyle>
          <a:p>
            <a:pPr marL="0" lvl="0" indent="0" algn="ctr" rtl="0">
              <a:spcBef>
                <a:spcPts val="0"/>
              </a:spcBef>
              <a:spcAft>
                <a:spcPts val="0"/>
              </a:spcAft>
              <a:buNone/>
            </a:pPr>
            <a:fld id="{00000000-1234-1234-1234-123412341234}" type="slidenum">
              <a:rPr lang="pt-BR"/>
              <a:t>‹nº›</a:t>
            </a:fld>
            <a:endParaRPr dirty="0"/>
          </a:p>
        </p:txBody>
      </p:sp>
      <p:sp>
        <p:nvSpPr>
          <p:cNvPr id="74" name="Google Shape;74;p23"/>
          <p:cNvSpPr txBox="1">
            <a:spLocks noGrp="1"/>
          </p:cNvSpPr>
          <p:nvPr>
            <p:ph type="title"/>
          </p:nvPr>
        </p:nvSpPr>
        <p:spPr>
          <a:xfrm>
            <a:off x="1866900" y="1759448"/>
            <a:ext cx="4229100" cy="1621619"/>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Clr>
                <a:schemeClr val="dk1"/>
              </a:buClr>
              <a:buSzPts val="3600"/>
              <a:buFont typeface="Montserrat ExtraBold"/>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3"/>
          <p:cNvSpPr>
            <a:spLocks noGrp="1"/>
          </p:cNvSpPr>
          <p:nvPr>
            <p:ph type="pic" idx="2"/>
          </p:nvPr>
        </p:nvSpPr>
        <p:spPr>
          <a:xfrm>
            <a:off x="0" y="3927944"/>
            <a:ext cx="12192000" cy="2930056"/>
          </a:xfrm>
          <a:prstGeom prst="rect">
            <a:avLst/>
          </a:prstGeom>
          <a:solidFill>
            <a:schemeClr val="lt1"/>
          </a:solidFill>
          <a:ln>
            <a:noFill/>
          </a:ln>
        </p:spPr>
      </p:sp>
      <p:sp>
        <p:nvSpPr>
          <p:cNvPr id="76" name="Google Shape;76;p23"/>
          <p:cNvSpPr txBox="1">
            <a:spLocks noGrp="1"/>
          </p:cNvSpPr>
          <p:nvPr>
            <p:ph type="body" idx="1"/>
          </p:nvPr>
        </p:nvSpPr>
        <p:spPr>
          <a:xfrm>
            <a:off x="6299200" y="849746"/>
            <a:ext cx="5043488" cy="2531630"/>
          </a:xfrm>
          <a:prstGeom prst="rect">
            <a:avLst/>
          </a:prstGeom>
          <a:noFill/>
          <a:ln>
            <a:noFill/>
          </a:ln>
        </p:spPr>
        <p:txBody>
          <a:bodyPr spcFirstLastPara="1" wrap="square" lIns="0" tIns="45700" rIns="0" bIns="45700" anchor="t" anchorCtr="0">
            <a:normAutofit/>
          </a:bodyPr>
          <a:lstStyle>
            <a:lvl1pPr marL="457200" lvl="0" indent="-228600" algn="l">
              <a:lnSpc>
                <a:spcPct val="120000"/>
              </a:lnSpc>
              <a:spcBef>
                <a:spcPts val="1000"/>
              </a:spcBef>
              <a:spcAft>
                <a:spcPts val="0"/>
              </a:spcAft>
              <a:buClr>
                <a:schemeClr val="dk1"/>
              </a:buClr>
              <a:buSzPts val="1000"/>
              <a:buNone/>
              <a:defRPr sz="1000"/>
            </a:lvl1pPr>
            <a:lvl2pPr marL="914400" lvl="1" indent="-228600" algn="l">
              <a:lnSpc>
                <a:spcPct val="120000"/>
              </a:lnSpc>
              <a:spcBef>
                <a:spcPts val="499"/>
              </a:spcBef>
              <a:spcAft>
                <a:spcPts val="0"/>
              </a:spcAft>
              <a:buClr>
                <a:schemeClr val="dk1"/>
              </a:buClr>
              <a:buSzPts val="1800"/>
              <a:buNone/>
              <a:defRPr/>
            </a:lvl2pPr>
            <a:lvl3pPr marL="1371600" lvl="2" indent="-228600" algn="l">
              <a:lnSpc>
                <a:spcPct val="120000"/>
              </a:lnSpc>
              <a:spcBef>
                <a:spcPts val="499"/>
              </a:spcBef>
              <a:spcAft>
                <a:spcPts val="0"/>
              </a:spcAft>
              <a:buClr>
                <a:schemeClr val="dk1"/>
              </a:buClr>
              <a:buSzPts val="1800"/>
              <a:buNone/>
              <a:defRPr/>
            </a:lvl3pPr>
            <a:lvl4pPr marL="1828800" lvl="3" indent="-228600" algn="l">
              <a:lnSpc>
                <a:spcPct val="120000"/>
              </a:lnSpc>
              <a:spcBef>
                <a:spcPts val="499"/>
              </a:spcBef>
              <a:spcAft>
                <a:spcPts val="0"/>
              </a:spcAft>
              <a:buClr>
                <a:schemeClr val="dk1"/>
              </a:buClr>
              <a:buSzPts val="1800"/>
              <a:buNone/>
              <a:defRPr/>
            </a:lvl4pPr>
            <a:lvl5pPr marL="2286000" lvl="4" indent="-228600" algn="l">
              <a:lnSpc>
                <a:spcPct val="120000"/>
              </a:lnSpc>
              <a:spcBef>
                <a:spcPts val="499"/>
              </a:spcBef>
              <a:spcAft>
                <a:spcPts val="0"/>
              </a:spcAft>
              <a:buClr>
                <a:schemeClr val="dk1"/>
              </a:buClr>
              <a:buSzPts val="1800"/>
              <a:buNone/>
              <a:defRPr/>
            </a:lvl5pPr>
            <a:lvl6pPr marL="2743200" lvl="5" indent="-342900" algn="l">
              <a:lnSpc>
                <a:spcPct val="90000"/>
              </a:lnSpc>
              <a:spcBef>
                <a:spcPts val="499"/>
              </a:spcBef>
              <a:spcAft>
                <a:spcPts val="0"/>
              </a:spcAft>
              <a:buClr>
                <a:schemeClr val="dk1"/>
              </a:buClr>
              <a:buSzPts val="1800"/>
              <a:buChar char="•"/>
              <a:defRPr/>
            </a:lvl6pPr>
            <a:lvl7pPr marL="3200400" lvl="6" indent="-342900" algn="l">
              <a:lnSpc>
                <a:spcPct val="90000"/>
              </a:lnSpc>
              <a:spcBef>
                <a:spcPts val="499"/>
              </a:spcBef>
              <a:spcAft>
                <a:spcPts val="0"/>
              </a:spcAft>
              <a:buClr>
                <a:schemeClr val="dk1"/>
              </a:buClr>
              <a:buSzPts val="1800"/>
              <a:buChar char="•"/>
              <a:defRPr/>
            </a:lvl7pPr>
            <a:lvl8pPr marL="3657600" lvl="7" indent="-342900" algn="l">
              <a:lnSpc>
                <a:spcPct val="90000"/>
              </a:lnSpc>
              <a:spcBef>
                <a:spcPts val="499"/>
              </a:spcBef>
              <a:spcAft>
                <a:spcPts val="0"/>
              </a:spcAft>
              <a:buClr>
                <a:schemeClr val="dk1"/>
              </a:buClr>
              <a:buSzPts val="1800"/>
              <a:buChar char="•"/>
              <a:defRPr/>
            </a:lvl8pPr>
            <a:lvl9pPr marL="4114800" lvl="8" indent="-342900" algn="l">
              <a:lnSpc>
                <a:spcPct val="90000"/>
              </a:lnSpc>
              <a:spcBef>
                <a:spcPts val="499"/>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4_Custom Layout">
  <p:cSld name="24_Custom Layout">
    <p:spTree>
      <p:nvGrpSpPr>
        <p:cNvPr id="1" name="Shape 77"/>
        <p:cNvGrpSpPr/>
        <p:nvPr/>
      </p:nvGrpSpPr>
      <p:grpSpPr>
        <a:xfrm>
          <a:off x="0" y="0"/>
          <a:ext cx="0" cy="0"/>
          <a:chOff x="0" y="0"/>
          <a:chExt cx="0" cy="0"/>
        </a:xfrm>
      </p:grpSpPr>
      <p:sp>
        <p:nvSpPr>
          <p:cNvPr id="78" name="Google Shape;78;p24"/>
          <p:cNvSpPr txBox="1">
            <a:spLocks noGrp="1"/>
          </p:cNvSpPr>
          <p:nvPr>
            <p:ph type="sldNum" idx="12"/>
          </p:nvPr>
        </p:nvSpPr>
        <p:spPr>
          <a:xfrm>
            <a:off x="235873" y="6418877"/>
            <a:ext cx="513735" cy="227164"/>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9pPr>
          </a:lstStyle>
          <a:p>
            <a:pPr marL="0" lvl="0" indent="0" algn="ctr" rtl="0">
              <a:spcBef>
                <a:spcPts val="0"/>
              </a:spcBef>
              <a:spcAft>
                <a:spcPts val="0"/>
              </a:spcAft>
              <a:buNone/>
            </a:pPr>
            <a:fld id="{00000000-1234-1234-1234-123412341234}" type="slidenum">
              <a:rPr lang="pt-BR"/>
              <a:t>‹nº›</a:t>
            </a:fld>
            <a:endParaRPr dirty="0"/>
          </a:p>
        </p:txBody>
      </p:sp>
      <p:sp>
        <p:nvSpPr>
          <p:cNvPr id="79" name="Google Shape;79;p24"/>
          <p:cNvSpPr>
            <a:spLocks noGrp="1"/>
          </p:cNvSpPr>
          <p:nvPr>
            <p:ph type="pic" idx="2"/>
          </p:nvPr>
        </p:nvSpPr>
        <p:spPr>
          <a:xfrm>
            <a:off x="1866900" y="2569027"/>
            <a:ext cx="3423557" cy="2198915"/>
          </a:xfrm>
          <a:prstGeom prst="rect">
            <a:avLst/>
          </a:prstGeom>
          <a:solidFill>
            <a:schemeClr val="lt1"/>
          </a:solidFill>
          <a:ln>
            <a:noFill/>
          </a:ln>
        </p:spPr>
      </p:sp>
      <p:sp>
        <p:nvSpPr>
          <p:cNvPr id="80" name="Google Shape;80;p24"/>
          <p:cNvSpPr>
            <a:spLocks noGrp="1"/>
          </p:cNvSpPr>
          <p:nvPr>
            <p:ph type="pic" idx="3"/>
          </p:nvPr>
        </p:nvSpPr>
        <p:spPr>
          <a:xfrm>
            <a:off x="5317671" y="2569027"/>
            <a:ext cx="3423557" cy="2198915"/>
          </a:xfrm>
          <a:prstGeom prst="rect">
            <a:avLst/>
          </a:prstGeom>
          <a:solidFill>
            <a:schemeClr val="lt1"/>
          </a:solidFill>
          <a:ln>
            <a:noFill/>
          </a:ln>
        </p:spPr>
      </p:sp>
      <p:sp>
        <p:nvSpPr>
          <p:cNvPr id="81" name="Google Shape;81;p24"/>
          <p:cNvSpPr>
            <a:spLocks noGrp="1"/>
          </p:cNvSpPr>
          <p:nvPr>
            <p:ph type="pic" idx="4"/>
          </p:nvPr>
        </p:nvSpPr>
        <p:spPr>
          <a:xfrm>
            <a:off x="8768443" y="2569027"/>
            <a:ext cx="3423557" cy="2198915"/>
          </a:xfrm>
          <a:prstGeom prst="rect">
            <a:avLst/>
          </a:prstGeom>
          <a:solidFill>
            <a:schemeClr val="lt1"/>
          </a:solidFill>
          <a:ln>
            <a:noFill/>
          </a:ln>
        </p:spPr>
      </p:sp>
      <p:sp>
        <p:nvSpPr>
          <p:cNvPr id="82" name="Google Shape;82;p24"/>
          <p:cNvSpPr txBox="1">
            <a:spLocks noGrp="1"/>
          </p:cNvSpPr>
          <p:nvPr>
            <p:ph type="title"/>
          </p:nvPr>
        </p:nvSpPr>
        <p:spPr>
          <a:xfrm>
            <a:off x="1866900" y="996124"/>
            <a:ext cx="4229100" cy="1621619"/>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Clr>
                <a:schemeClr val="dk1"/>
              </a:buClr>
              <a:buSzPts val="3600"/>
              <a:buFont typeface="Montserrat ExtraBold"/>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0_Custom Layout">
  <p:cSld name="30_Custom Layout">
    <p:spTree>
      <p:nvGrpSpPr>
        <p:cNvPr id="1" name="Shape 83"/>
        <p:cNvGrpSpPr/>
        <p:nvPr/>
      </p:nvGrpSpPr>
      <p:grpSpPr>
        <a:xfrm>
          <a:off x="0" y="0"/>
          <a:ext cx="0" cy="0"/>
          <a:chOff x="0" y="0"/>
          <a:chExt cx="0" cy="0"/>
        </a:xfrm>
      </p:grpSpPr>
      <p:sp>
        <p:nvSpPr>
          <p:cNvPr id="84" name="Google Shape;84;p25"/>
          <p:cNvSpPr txBox="1">
            <a:spLocks noGrp="1"/>
          </p:cNvSpPr>
          <p:nvPr>
            <p:ph type="sldNum" idx="12"/>
          </p:nvPr>
        </p:nvSpPr>
        <p:spPr>
          <a:xfrm>
            <a:off x="235873" y="6418877"/>
            <a:ext cx="513735" cy="227164"/>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9pPr>
          </a:lstStyle>
          <a:p>
            <a:pPr marL="0" lvl="0" indent="0" algn="ctr" rtl="0">
              <a:spcBef>
                <a:spcPts val="0"/>
              </a:spcBef>
              <a:spcAft>
                <a:spcPts val="0"/>
              </a:spcAft>
              <a:buNone/>
            </a:pPr>
            <a:fld id="{00000000-1234-1234-1234-123412341234}" type="slidenum">
              <a:rPr lang="pt-BR"/>
              <a:t>‹nº›</a:t>
            </a:fld>
            <a:endParaRPr dirty="0"/>
          </a:p>
        </p:txBody>
      </p:sp>
      <p:sp>
        <p:nvSpPr>
          <p:cNvPr id="85" name="Google Shape;85;p25"/>
          <p:cNvSpPr>
            <a:spLocks noGrp="1"/>
          </p:cNvSpPr>
          <p:nvPr>
            <p:ph type="pic" idx="2"/>
          </p:nvPr>
        </p:nvSpPr>
        <p:spPr>
          <a:xfrm>
            <a:off x="990600" y="1181100"/>
            <a:ext cx="7326086" cy="5676900"/>
          </a:xfrm>
          <a:prstGeom prst="rect">
            <a:avLst/>
          </a:prstGeom>
          <a:solidFill>
            <a:schemeClr val="lt1"/>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1_Custom Layout">
  <p:cSld name="31_Custom Layout">
    <p:spTree>
      <p:nvGrpSpPr>
        <p:cNvPr id="1" name="Shape 86"/>
        <p:cNvGrpSpPr/>
        <p:nvPr/>
      </p:nvGrpSpPr>
      <p:grpSpPr>
        <a:xfrm>
          <a:off x="0" y="0"/>
          <a:ext cx="0" cy="0"/>
          <a:chOff x="0" y="0"/>
          <a:chExt cx="0" cy="0"/>
        </a:xfrm>
      </p:grpSpPr>
      <p:sp>
        <p:nvSpPr>
          <p:cNvPr id="87" name="Google Shape;87;p26"/>
          <p:cNvSpPr txBox="1">
            <a:spLocks noGrp="1"/>
          </p:cNvSpPr>
          <p:nvPr>
            <p:ph type="sldNum" idx="12"/>
          </p:nvPr>
        </p:nvSpPr>
        <p:spPr>
          <a:xfrm>
            <a:off x="235873" y="6418877"/>
            <a:ext cx="513735" cy="227164"/>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9pPr>
          </a:lstStyle>
          <a:p>
            <a:pPr marL="0" lvl="0" indent="0" algn="ctr" rtl="0">
              <a:spcBef>
                <a:spcPts val="0"/>
              </a:spcBef>
              <a:spcAft>
                <a:spcPts val="0"/>
              </a:spcAft>
              <a:buNone/>
            </a:pPr>
            <a:fld id="{00000000-1234-1234-1234-123412341234}" type="slidenum">
              <a:rPr lang="pt-BR"/>
              <a:t>‹nº›</a:t>
            </a:fld>
            <a:endParaRPr dirty="0"/>
          </a:p>
        </p:txBody>
      </p:sp>
      <p:sp>
        <p:nvSpPr>
          <p:cNvPr id="88" name="Google Shape;88;p26"/>
          <p:cNvSpPr>
            <a:spLocks noGrp="1"/>
          </p:cNvSpPr>
          <p:nvPr>
            <p:ph type="pic" idx="2"/>
          </p:nvPr>
        </p:nvSpPr>
        <p:spPr>
          <a:xfrm>
            <a:off x="3415887" y="1055732"/>
            <a:ext cx="5360225" cy="3530124"/>
          </a:xfrm>
          <a:prstGeom prst="rect">
            <a:avLst/>
          </a:prstGeom>
          <a:solidFill>
            <a:schemeClr val="lt1"/>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PA1">
    <p:spTree>
      <p:nvGrpSpPr>
        <p:cNvPr id="1" name=""/>
        <p:cNvGrpSpPr/>
        <p:nvPr/>
      </p:nvGrpSpPr>
      <p:grpSpPr>
        <a:xfrm>
          <a:off x="0" y="0"/>
          <a:ext cx="0" cy="0"/>
          <a:chOff x="0" y="0"/>
          <a:chExt cx="0" cy="0"/>
        </a:xfrm>
      </p:grpSpPr>
      <p:pic>
        <p:nvPicPr>
          <p:cNvPr id="8" name="Imagem 7" descr="Foto preta e branca de uma pessoa com um computador portátil&#10;&#10;Descrição gerada automaticamente">
            <a:extLst>
              <a:ext uri="{FF2B5EF4-FFF2-40B4-BE49-F238E27FC236}">
                <a16:creationId xmlns:a16="http://schemas.microsoft.com/office/drawing/2014/main" id="{28BDEDF7-227C-428E-9D5E-B694476C83C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625" b="-1"/>
          <a:stretch/>
        </p:blipFill>
        <p:spPr>
          <a:xfrm>
            <a:off x="0" y="0"/>
            <a:ext cx="12192000" cy="6858000"/>
          </a:xfrm>
          <a:prstGeom prst="rect">
            <a:avLst/>
          </a:prstGeom>
        </p:spPr>
      </p:pic>
      <p:sp>
        <p:nvSpPr>
          <p:cNvPr id="9" name="Retângulo 8">
            <a:extLst>
              <a:ext uri="{FF2B5EF4-FFF2-40B4-BE49-F238E27FC236}">
                <a16:creationId xmlns:a16="http://schemas.microsoft.com/office/drawing/2014/main" id="{E83B1EF7-1612-49FA-ABDA-CD509632E4A0}"/>
              </a:ext>
            </a:extLst>
          </p:cNvPr>
          <p:cNvSpPr/>
          <p:nvPr userDrawn="1"/>
        </p:nvSpPr>
        <p:spPr>
          <a:xfrm>
            <a:off x="0" y="0"/>
            <a:ext cx="12192000" cy="6858000"/>
          </a:xfrm>
          <a:prstGeom prst="rect">
            <a:avLst/>
          </a:prstGeom>
          <a:solidFill>
            <a:schemeClr val="tx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0" name="Straight Connector 8">
            <a:extLst>
              <a:ext uri="{FF2B5EF4-FFF2-40B4-BE49-F238E27FC236}">
                <a16:creationId xmlns:a16="http://schemas.microsoft.com/office/drawing/2014/main" id="{31B8F5A6-066C-49C4-B93F-B9D4C4E873FB}"/>
              </a:ext>
            </a:extLst>
          </p:cNvPr>
          <p:cNvCxnSpPr/>
          <p:nvPr userDrawn="1"/>
        </p:nvCxnSpPr>
        <p:spPr>
          <a:xfrm>
            <a:off x="985480" y="0"/>
            <a:ext cx="0" cy="6858000"/>
          </a:xfrm>
          <a:prstGeom prst="line">
            <a:avLst/>
          </a:prstGeom>
          <a:ln>
            <a:solidFill>
              <a:schemeClr val="bg2">
                <a:alpha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3">
            <a:extLst>
              <a:ext uri="{FF2B5EF4-FFF2-40B4-BE49-F238E27FC236}">
                <a16:creationId xmlns:a16="http://schemas.microsoft.com/office/drawing/2014/main" id="{0F56E67C-AA9F-4FEB-8662-DE1C49E128A9}"/>
              </a:ext>
            </a:extLst>
          </p:cNvPr>
          <p:cNvCxnSpPr/>
          <p:nvPr userDrawn="1"/>
        </p:nvCxnSpPr>
        <p:spPr>
          <a:xfrm>
            <a:off x="468887"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6">
            <a:extLst>
              <a:ext uri="{FF2B5EF4-FFF2-40B4-BE49-F238E27FC236}">
                <a16:creationId xmlns:a16="http://schemas.microsoft.com/office/drawing/2014/main" id="{4E711955-618A-4A78-B6B4-720661D11B52}"/>
              </a:ext>
            </a:extLst>
          </p:cNvPr>
          <p:cNvCxnSpPr/>
          <p:nvPr userDrawn="1"/>
        </p:nvCxnSpPr>
        <p:spPr>
          <a:xfrm>
            <a:off x="516593"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Title 4"/>
          <p:cNvSpPr>
            <a:spLocks noGrp="1"/>
          </p:cNvSpPr>
          <p:nvPr>
            <p:ph type="title" hasCustomPrompt="1"/>
          </p:nvPr>
        </p:nvSpPr>
        <p:spPr>
          <a:xfrm>
            <a:off x="1866900" y="2500438"/>
            <a:ext cx="4229100" cy="1857123"/>
          </a:xfrm>
        </p:spPr>
        <p:txBody>
          <a:bodyPr anchor="ct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9130401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PA2">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1866900" y="2500438"/>
            <a:ext cx="4229100" cy="1857123"/>
          </a:xfrm>
        </p:spPr>
        <p:txBody>
          <a:bodyPr anchor="ctr"/>
          <a:lstStyle/>
          <a:p>
            <a:r>
              <a:rPr lang="en-US"/>
              <a:t>CLICK TO EDIT MASTER TITLE STYLE</a:t>
            </a:r>
          </a:p>
        </p:txBody>
      </p:sp>
      <p:pic>
        <p:nvPicPr>
          <p:cNvPr id="6" name="Gráfico 5">
            <a:extLst>
              <a:ext uri="{FF2B5EF4-FFF2-40B4-BE49-F238E27FC236}">
                <a16:creationId xmlns:a16="http://schemas.microsoft.com/office/drawing/2014/main" id="{ABB7BF52-EEE9-4380-9201-13F73547B4D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32960" y="1160347"/>
            <a:ext cx="10863938" cy="6054017"/>
          </a:xfrm>
          <a:prstGeom prst="rect">
            <a:avLst/>
          </a:prstGeom>
        </p:spPr>
      </p:pic>
    </p:spTree>
    <p:extLst>
      <p:ext uri="{BB962C8B-B14F-4D97-AF65-F5344CB8AC3E}">
        <p14:creationId xmlns:p14="http://schemas.microsoft.com/office/powerpoint/2010/main" val="15715104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PA3">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55D50AC-E2D6-43C5-BAC0-E81093981ED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Title 4"/>
          <p:cNvSpPr>
            <a:spLocks noGrp="1"/>
          </p:cNvSpPr>
          <p:nvPr>
            <p:ph type="title" hasCustomPrompt="1"/>
          </p:nvPr>
        </p:nvSpPr>
        <p:spPr>
          <a:xfrm>
            <a:off x="1866900" y="2500438"/>
            <a:ext cx="4229100" cy="1857123"/>
          </a:xfrm>
        </p:spPr>
        <p:txBody>
          <a:bodyPr anchor="ctr"/>
          <a:lstStyle/>
          <a:p>
            <a:r>
              <a:rPr lang="en-US"/>
              <a:t>CLICK TO EDIT MASTER TITLE STYLE</a:t>
            </a:r>
          </a:p>
        </p:txBody>
      </p:sp>
      <p:pic>
        <p:nvPicPr>
          <p:cNvPr id="6" name="Gráfico 5">
            <a:extLst>
              <a:ext uri="{FF2B5EF4-FFF2-40B4-BE49-F238E27FC236}">
                <a16:creationId xmlns:a16="http://schemas.microsoft.com/office/drawing/2014/main" id="{ABB7BF52-EEE9-4380-9201-13F73547B4D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04385" y="1160347"/>
            <a:ext cx="10863938" cy="6054017"/>
          </a:xfrm>
          <a:prstGeom prst="rect">
            <a:avLst/>
          </a:prstGeom>
        </p:spPr>
      </p:pic>
      <p:cxnSp>
        <p:nvCxnSpPr>
          <p:cNvPr id="7" name="Straight Connector 8">
            <a:extLst>
              <a:ext uri="{FF2B5EF4-FFF2-40B4-BE49-F238E27FC236}">
                <a16:creationId xmlns:a16="http://schemas.microsoft.com/office/drawing/2014/main" id="{C678D00D-94ED-4DD0-94BC-8B31C3A9C5C6}"/>
              </a:ext>
            </a:extLst>
          </p:cNvPr>
          <p:cNvCxnSpPr/>
          <p:nvPr userDrawn="1"/>
        </p:nvCxnSpPr>
        <p:spPr>
          <a:xfrm>
            <a:off x="985480" y="0"/>
            <a:ext cx="0" cy="685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Straight Connector 13">
            <a:extLst>
              <a:ext uri="{FF2B5EF4-FFF2-40B4-BE49-F238E27FC236}">
                <a16:creationId xmlns:a16="http://schemas.microsoft.com/office/drawing/2014/main" id="{0DAA43B4-A023-4346-BF5B-CB23179DDF5C}"/>
              </a:ext>
            </a:extLst>
          </p:cNvPr>
          <p:cNvCxnSpPr/>
          <p:nvPr userDrawn="1"/>
        </p:nvCxnSpPr>
        <p:spPr>
          <a:xfrm>
            <a:off x="468887"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16">
            <a:extLst>
              <a:ext uri="{FF2B5EF4-FFF2-40B4-BE49-F238E27FC236}">
                <a16:creationId xmlns:a16="http://schemas.microsoft.com/office/drawing/2014/main" id="{E67D795F-7AD4-4FEC-873D-7495282BB90B}"/>
              </a:ext>
            </a:extLst>
          </p:cNvPr>
          <p:cNvCxnSpPr/>
          <p:nvPr userDrawn="1"/>
        </p:nvCxnSpPr>
        <p:spPr>
          <a:xfrm>
            <a:off x="516593"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145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23"/>
        <p:cNvGrpSpPr/>
        <p:nvPr/>
      </p:nvGrpSpPr>
      <p:grpSpPr>
        <a:xfrm>
          <a:off x="0" y="0"/>
          <a:ext cx="0" cy="0"/>
          <a:chOff x="0" y="0"/>
          <a:chExt cx="0" cy="0"/>
        </a:xfrm>
      </p:grpSpPr>
      <p:sp>
        <p:nvSpPr>
          <p:cNvPr id="24" name="Google Shape;24;p12"/>
          <p:cNvSpPr txBox="1">
            <a:spLocks noGrp="1"/>
          </p:cNvSpPr>
          <p:nvPr>
            <p:ph type="sldNum" idx="12"/>
          </p:nvPr>
        </p:nvSpPr>
        <p:spPr>
          <a:xfrm>
            <a:off x="235873" y="6418877"/>
            <a:ext cx="513735" cy="227164"/>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9pPr>
          </a:lstStyle>
          <a:p>
            <a:pPr marL="0" lvl="0" indent="0" algn="ctr" rtl="0">
              <a:spcBef>
                <a:spcPts val="0"/>
              </a:spcBef>
              <a:spcAft>
                <a:spcPts val="0"/>
              </a:spcAft>
              <a:buNone/>
            </a:pPr>
            <a:fld id="{00000000-1234-1234-1234-123412341234}" type="slidenum">
              <a:rPr lang="pt-BR"/>
              <a:t>‹nº›</a:t>
            </a:fld>
            <a:endParaRPr dirty="0"/>
          </a:p>
        </p:txBody>
      </p:sp>
      <p:sp>
        <p:nvSpPr>
          <p:cNvPr id="25" name="Google Shape;25;p12"/>
          <p:cNvSpPr txBox="1">
            <a:spLocks noGrp="1"/>
          </p:cNvSpPr>
          <p:nvPr>
            <p:ph type="title"/>
          </p:nvPr>
        </p:nvSpPr>
        <p:spPr>
          <a:xfrm>
            <a:off x="1866900" y="1868086"/>
            <a:ext cx="4101821" cy="1621619"/>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Clr>
                <a:schemeClr val="dk1"/>
              </a:buClr>
              <a:buSzPts val="3600"/>
              <a:buFont typeface="Montserrat ExtraBold"/>
              <a:buNone/>
              <a:defRPr sz="3600">
                <a:solidFill>
                  <a:schemeClr val="dk1"/>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2"/>
          <p:cNvSpPr txBox="1">
            <a:spLocks noGrp="1"/>
          </p:cNvSpPr>
          <p:nvPr>
            <p:ph type="body" idx="1"/>
          </p:nvPr>
        </p:nvSpPr>
        <p:spPr>
          <a:xfrm>
            <a:off x="1866900" y="3774172"/>
            <a:ext cx="2810203" cy="571500"/>
          </a:xfrm>
          <a:prstGeom prst="rect">
            <a:avLst/>
          </a:prstGeom>
          <a:noFill/>
          <a:ln>
            <a:noFill/>
          </a:ln>
        </p:spPr>
        <p:txBody>
          <a:bodyPr spcFirstLastPara="1" wrap="square" lIns="0" tIns="45700" rIns="0" bIns="45700" anchor="t" anchorCtr="0">
            <a:noAutofit/>
          </a:bodyPr>
          <a:lstStyle>
            <a:lvl1pPr marL="457200" lvl="0" indent="-228600" algn="l">
              <a:lnSpc>
                <a:spcPct val="80000"/>
              </a:lnSpc>
              <a:spcBef>
                <a:spcPts val="0"/>
              </a:spcBef>
              <a:spcAft>
                <a:spcPts val="0"/>
              </a:spcAft>
              <a:buClr>
                <a:schemeClr val="dk1"/>
              </a:buClr>
              <a:buSzPts val="1200"/>
              <a:buNone/>
              <a:defRPr sz="1200">
                <a:solidFill>
                  <a:schemeClr val="dk1"/>
                </a:solidFill>
                <a:latin typeface="Montserrat ExtraBold"/>
                <a:ea typeface="Montserrat ExtraBold"/>
                <a:cs typeface="Montserrat ExtraBold"/>
                <a:sym typeface="Montserrat ExtraBold"/>
              </a:defRPr>
            </a:lvl1pPr>
            <a:lvl2pPr marL="914400" lvl="1" indent="-228600" algn="l">
              <a:lnSpc>
                <a:spcPct val="80000"/>
              </a:lnSpc>
              <a:spcBef>
                <a:spcPts val="0"/>
              </a:spcBef>
              <a:spcAft>
                <a:spcPts val="0"/>
              </a:spcAft>
              <a:buClr>
                <a:schemeClr val="dk1"/>
              </a:buClr>
              <a:buSzPts val="1200"/>
              <a:buNone/>
              <a:defRPr sz="1200">
                <a:solidFill>
                  <a:schemeClr val="dk1"/>
                </a:solidFill>
                <a:latin typeface="Montserrat ExtraBold"/>
                <a:ea typeface="Montserrat ExtraBold"/>
                <a:cs typeface="Montserrat ExtraBold"/>
                <a:sym typeface="Montserrat ExtraBold"/>
              </a:defRPr>
            </a:lvl2pPr>
            <a:lvl3pPr marL="1371600" lvl="2" indent="-228600" algn="l">
              <a:lnSpc>
                <a:spcPct val="80000"/>
              </a:lnSpc>
              <a:spcBef>
                <a:spcPts val="0"/>
              </a:spcBef>
              <a:spcAft>
                <a:spcPts val="0"/>
              </a:spcAft>
              <a:buClr>
                <a:schemeClr val="dk1"/>
              </a:buClr>
              <a:buSzPts val="1200"/>
              <a:buNone/>
              <a:defRPr sz="1200">
                <a:solidFill>
                  <a:schemeClr val="dk1"/>
                </a:solidFill>
                <a:latin typeface="Montserrat ExtraBold"/>
                <a:ea typeface="Montserrat ExtraBold"/>
                <a:cs typeface="Montserrat ExtraBold"/>
                <a:sym typeface="Montserrat ExtraBold"/>
              </a:defRPr>
            </a:lvl3pPr>
            <a:lvl4pPr marL="1828800" lvl="3" indent="-228600" algn="l">
              <a:lnSpc>
                <a:spcPct val="80000"/>
              </a:lnSpc>
              <a:spcBef>
                <a:spcPts val="0"/>
              </a:spcBef>
              <a:spcAft>
                <a:spcPts val="0"/>
              </a:spcAft>
              <a:buClr>
                <a:schemeClr val="dk1"/>
              </a:buClr>
              <a:buSzPts val="1200"/>
              <a:buNone/>
              <a:defRPr sz="1200">
                <a:solidFill>
                  <a:schemeClr val="dk1"/>
                </a:solidFill>
                <a:latin typeface="Montserrat ExtraBold"/>
                <a:ea typeface="Montserrat ExtraBold"/>
                <a:cs typeface="Montserrat ExtraBold"/>
                <a:sym typeface="Montserrat ExtraBold"/>
              </a:defRPr>
            </a:lvl4pPr>
            <a:lvl5pPr marL="2286000" lvl="4" indent="-228600" algn="l">
              <a:lnSpc>
                <a:spcPct val="80000"/>
              </a:lnSpc>
              <a:spcBef>
                <a:spcPts val="0"/>
              </a:spcBef>
              <a:spcAft>
                <a:spcPts val="0"/>
              </a:spcAft>
              <a:buClr>
                <a:schemeClr val="dk1"/>
              </a:buClr>
              <a:buSzPts val="1200"/>
              <a:buNone/>
              <a:defRPr sz="1200">
                <a:solidFill>
                  <a:schemeClr val="dk1"/>
                </a:solidFill>
                <a:latin typeface="Montserrat ExtraBold"/>
                <a:ea typeface="Montserrat ExtraBold"/>
                <a:cs typeface="Montserrat ExtraBold"/>
                <a:sym typeface="Montserrat ExtraBold"/>
              </a:defRPr>
            </a:lvl5pPr>
            <a:lvl6pPr marL="2743200" lvl="5" indent="-342900" algn="l">
              <a:lnSpc>
                <a:spcPct val="90000"/>
              </a:lnSpc>
              <a:spcBef>
                <a:spcPts val="499"/>
              </a:spcBef>
              <a:spcAft>
                <a:spcPts val="0"/>
              </a:spcAft>
              <a:buClr>
                <a:schemeClr val="dk1"/>
              </a:buClr>
              <a:buSzPts val="1800"/>
              <a:buChar char="•"/>
              <a:defRPr/>
            </a:lvl6pPr>
            <a:lvl7pPr marL="3200400" lvl="6" indent="-342900" algn="l">
              <a:lnSpc>
                <a:spcPct val="90000"/>
              </a:lnSpc>
              <a:spcBef>
                <a:spcPts val="499"/>
              </a:spcBef>
              <a:spcAft>
                <a:spcPts val="0"/>
              </a:spcAft>
              <a:buClr>
                <a:schemeClr val="dk1"/>
              </a:buClr>
              <a:buSzPts val="1800"/>
              <a:buChar char="•"/>
              <a:defRPr/>
            </a:lvl7pPr>
            <a:lvl8pPr marL="3657600" lvl="7" indent="-342900" algn="l">
              <a:lnSpc>
                <a:spcPct val="90000"/>
              </a:lnSpc>
              <a:spcBef>
                <a:spcPts val="499"/>
              </a:spcBef>
              <a:spcAft>
                <a:spcPts val="0"/>
              </a:spcAft>
              <a:buClr>
                <a:schemeClr val="dk1"/>
              </a:buClr>
              <a:buSzPts val="1800"/>
              <a:buChar char="•"/>
              <a:defRPr/>
            </a:lvl8pPr>
            <a:lvl9pPr marL="4114800" lvl="8" indent="-342900" algn="l">
              <a:lnSpc>
                <a:spcPct val="90000"/>
              </a:lnSpc>
              <a:spcBef>
                <a:spcPts val="499"/>
              </a:spcBef>
              <a:spcAft>
                <a:spcPts val="0"/>
              </a:spcAft>
              <a:buClr>
                <a:schemeClr val="dk1"/>
              </a:buClr>
              <a:buSzPts val="1800"/>
              <a:buChar char="•"/>
              <a:defRPr/>
            </a:lvl9pPr>
          </a:lstStyle>
          <a:p>
            <a:endParaRPr/>
          </a:p>
        </p:txBody>
      </p:sp>
      <p:sp>
        <p:nvSpPr>
          <p:cNvPr id="27" name="Google Shape;27;p12"/>
          <p:cNvSpPr>
            <a:spLocks noGrp="1"/>
          </p:cNvSpPr>
          <p:nvPr>
            <p:ph type="chart" idx="2"/>
          </p:nvPr>
        </p:nvSpPr>
        <p:spPr>
          <a:xfrm>
            <a:off x="6726238" y="1152525"/>
            <a:ext cx="4583112" cy="4552950"/>
          </a:xfrm>
          <a:prstGeom prst="rect">
            <a:avLst/>
          </a:prstGeom>
          <a:noFill/>
          <a:ln>
            <a:noFill/>
          </a:ln>
        </p:spPr>
        <p:txBody>
          <a:bodyPr spcFirstLastPara="1" wrap="square" lIns="0" tIns="45700" rIns="0" bIns="45700" anchor="t" anchorCtr="0">
            <a:normAutofit/>
          </a:bodyPr>
          <a:lstStyle>
            <a:lvl1pPr marR="0" lvl="0" algn="l" rtl="0">
              <a:lnSpc>
                <a:spcPct val="120000"/>
              </a:lnSpc>
              <a:spcBef>
                <a:spcPts val="100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1pPr>
            <a:lvl2pPr marR="0" lvl="1" algn="l" rtl="0">
              <a:lnSpc>
                <a:spcPct val="120000"/>
              </a:lnSpc>
              <a:spcBef>
                <a:spcPts val="499"/>
              </a:spcBef>
              <a:spcAft>
                <a:spcPts val="0"/>
              </a:spcAft>
              <a:buClr>
                <a:schemeClr val="dk1"/>
              </a:buClr>
              <a:buSzPts val="1800"/>
              <a:buFont typeface="Arial"/>
              <a:buNone/>
              <a:defRPr sz="1800" b="0" i="0" u="none" strike="noStrike" cap="none">
                <a:solidFill>
                  <a:schemeClr val="dk1"/>
                </a:solidFill>
                <a:latin typeface="Montserrat"/>
                <a:ea typeface="Montserrat"/>
                <a:cs typeface="Montserrat"/>
                <a:sym typeface="Montserrat"/>
              </a:defRPr>
            </a:lvl2pPr>
            <a:lvl3pPr marR="0" lvl="2" algn="l" rtl="0">
              <a:lnSpc>
                <a:spcPct val="120000"/>
              </a:lnSpc>
              <a:spcBef>
                <a:spcPts val="499"/>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3pPr>
            <a:lvl4pPr marR="0" lvl="3" algn="l" rtl="0">
              <a:lnSpc>
                <a:spcPct val="120000"/>
              </a:lnSpc>
              <a:spcBef>
                <a:spcPts val="499"/>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4pPr>
            <a:lvl5pPr marR="0" lvl="4" algn="l" rtl="0">
              <a:lnSpc>
                <a:spcPct val="120000"/>
              </a:lnSpc>
              <a:spcBef>
                <a:spcPts val="499"/>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5pPr>
            <a:lvl6pPr marR="0" lvl="5"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R="0" lvl="6"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R="0" lvl="7"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R="0" lvl="8"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dirty="0"/>
          </a:p>
        </p:txBody>
      </p:sp>
      <p:sp>
        <p:nvSpPr>
          <p:cNvPr id="28" name="Google Shape;28;p12"/>
          <p:cNvSpPr txBox="1">
            <a:spLocks noGrp="1"/>
          </p:cNvSpPr>
          <p:nvPr>
            <p:ph type="body" idx="3"/>
          </p:nvPr>
        </p:nvSpPr>
        <p:spPr>
          <a:xfrm>
            <a:off x="1866900" y="4646613"/>
            <a:ext cx="4229100" cy="1239837"/>
          </a:xfrm>
          <a:prstGeom prst="rect">
            <a:avLst/>
          </a:prstGeom>
          <a:noFill/>
          <a:ln>
            <a:noFill/>
          </a:ln>
        </p:spPr>
        <p:txBody>
          <a:bodyPr spcFirstLastPara="1" wrap="square" lIns="0" tIns="45700" rIns="0" bIns="45700" anchor="t" anchorCtr="0">
            <a:normAutofit/>
          </a:bodyPr>
          <a:lstStyle>
            <a:lvl1pPr marL="457200" lvl="0" indent="-228600" algn="l">
              <a:lnSpc>
                <a:spcPct val="120000"/>
              </a:lnSpc>
              <a:spcBef>
                <a:spcPts val="1000"/>
              </a:spcBef>
              <a:spcAft>
                <a:spcPts val="0"/>
              </a:spcAft>
              <a:buClr>
                <a:schemeClr val="dk1"/>
              </a:buClr>
              <a:buSzPts val="1000"/>
              <a:buNone/>
              <a:defRPr sz="1000"/>
            </a:lvl1pPr>
            <a:lvl2pPr marL="914400" lvl="1" indent="-228600" algn="l">
              <a:lnSpc>
                <a:spcPct val="120000"/>
              </a:lnSpc>
              <a:spcBef>
                <a:spcPts val="499"/>
              </a:spcBef>
              <a:spcAft>
                <a:spcPts val="0"/>
              </a:spcAft>
              <a:buClr>
                <a:schemeClr val="dk1"/>
              </a:buClr>
              <a:buSzPts val="1800"/>
              <a:buNone/>
              <a:defRPr/>
            </a:lvl2pPr>
            <a:lvl3pPr marL="1371600" lvl="2" indent="-228600" algn="l">
              <a:lnSpc>
                <a:spcPct val="120000"/>
              </a:lnSpc>
              <a:spcBef>
                <a:spcPts val="499"/>
              </a:spcBef>
              <a:spcAft>
                <a:spcPts val="0"/>
              </a:spcAft>
              <a:buClr>
                <a:schemeClr val="dk1"/>
              </a:buClr>
              <a:buSzPts val="1800"/>
              <a:buNone/>
              <a:defRPr/>
            </a:lvl3pPr>
            <a:lvl4pPr marL="1828800" lvl="3" indent="-228600" algn="l">
              <a:lnSpc>
                <a:spcPct val="120000"/>
              </a:lnSpc>
              <a:spcBef>
                <a:spcPts val="499"/>
              </a:spcBef>
              <a:spcAft>
                <a:spcPts val="0"/>
              </a:spcAft>
              <a:buClr>
                <a:schemeClr val="dk1"/>
              </a:buClr>
              <a:buSzPts val="1800"/>
              <a:buNone/>
              <a:defRPr/>
            </a:lvl4pPr>
            <a:lvl5pPr marL="2286000" lvl="4" indent="-228600" algn="l">
              <a:lnSpc>
                <a:spcPct val="120000"/>
              </a:lnSpc>
              <a:spcBef>
                <a:spcPts val="499"/>
              </a:spcBef>
              <a:spcAft>
                <a:spcPts val="0"/>
              </a:spcAft>
              <a:buClr>
                <a:schemeClr val="dk1"/>
              </a:buClr>
              <a:buSzPts val="1800"/>
              <a:buNone/>
              <a:defRPr/>
            </a:lvl5pPr>
            <a:lvl6pPr marL="2743200" lvl="5" indent="-342900" algn="l">
              <a:lnSpc>
                <a:spcPct val="90000"/>
              </a:lnSpc>
              <a:spcBef>
                <a:spcPts val="499"/>
              </a:spcBef>
              <a:spcAft>
                <a:spcPts val="0"/>
              </a:spcAft>
              <a:buClr>
                <a:schemeClr val="dk1"/>
              </a:buClr>
              <a:buSzPts val="1800"/>
              <a:buChar char="•"/>
              <a:defRPr/>
            </a:lvl6pPr>
            <a:lvl7pPr marL="3200400" lvl="6" indent="-342900" algn="l">
              <a:lnSpc>
                <a:spcPct val="90000"/>
              </a:lnSpc>
              <a:spcBef>
                <a:spcPts val="499"/>
              </a:spcBef>
              <a:spcAft>
                <a:spcPts val="0"/>
              </a:spcAft>
              <a:buClr>
                <a:schemeClr val="dk1"/>
              </a:buClr>
              <a:buSzPts val="1800"/>
              <a:buChar char="•"/>
              <a:defRPr/>
            </a:lvl7pPr>
            <a:lvl8pPr marL="3657600" lvl="7" indent="-342900" algn="l">
              <a:lnSpc>
                <a:spcPct val="90000"/>
              </a:lnSpc>
              <a:spcBef>
                <a:spcPts val="499"/>
              </a:spcBef>
              <a:spcAft>
                <a:spcPts val="0"/>
              </a:spcAft>
              <a:buClr>
                <a:schemeClr val="dk1"/>
              </a:buClr>
              <a:buSzPts val="1800"/>
              <a:buChar char="•"/>
              <a:defRPr/>
            </a:lvl8pPr>
            <a:lvl9pPr marL="4114800" lvl="8" indent="-342900" algn="l">
              <a:lnSpc>
                <a:spcPct val="90000"/>
              </a:lnSpc>
              <a:spcBef>
                <a:spcPts val="499"/>
              </a:spcBef>
              <a:spcAft>
                <a:spcPts val="0"/>
              </a:spcAft>
              <a:buClr>
                <a:schemeClr val="dk1"/>
              </a:buClr>
              <a:buSzPts val="1800"/>
              <a:buChar char="•"/>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SÓRIA">
    <p:spTree>
      <p:nvGrpSpPr>
        <p:cNvPr id="1" name=""/>
        <p:cNvGrpSpPr/>
        <p:nvPr/>
      </p:nvGrpSpPr>
      <p:grpSpPr>
        <a:xfrm>
          <a:off x="0" y="0"/>
          <a:ext cx="0" cy="0"/>
          <a:chOff x="0" y="0"/>
          <a:chExt cx="0" cy="0"/>
        </a:xfrm>
      </p:grpSpPr>
      <p:pic>
        <p:nvPicPr>
          <p:cNvPr id="8" name="Imagem 7" descr="Foto preta e branca de uma pessoa com um computador portátil&#10;&#10;Descrição gerada automaticamente">
            <a:extLst>
              <a:ext uri="{FF2B5EF4-FFF2-40B4-BE49-F238E27FC236}">
                <a16:creationId xmlns:a16="http://schemas.microsoft.com/office/drawing/2014/main" id="{28BDEDF7-227C-428E-9D5E-B694476C83C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5625" b="-1"/>
          <a:stretch/>
        </p:blipFill>
        <p:spPr>
          <a:xfrm>
            <a:off x="0" y="0"/>
            <a:ext cx="12192000" cy="6858000"/>
          </a:xfrm>
          <a:prstGeom prst="rect">
            <a:avLst/>
          </a:prstGeom>
        </p:spPr>
      </p:pic>
      <p:sp>
        <p:nvSpPr>
          <p:cNvPr id="9" name="Retângulo 8">
            <a:extLst>
              <a:ext uri="{FF2B5EF4-FFF2-40B4-BE49-F238E27FC236}">
                <a16:creationId xmlns:a16="http://schemas.microsoft.com/office/drawing/2014/main" id="{E83B1EF7-1612-49FA-ABDA-CD509632E4A0}"/>
              </a:ext>
            </a:extLst>
          </p:cNvPr>
          <p:cNvSpPr/>
          <p:nvPr userDrawn="1"/>
        </p:nvSpPr>
        <p:spPr>
          <a:xfrm>
            <a:off x="0" y="0"/>
            <a:ext cx="12192000" cy="6858000"/>
          </a:xfrm>
          <a:prstGeom prst="rect">
            <a:avLst/>
          </a:prstGeom>
          <a:solidFill>
            <a:schemeClr val="tx2">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0" name="Straight Connector 8">
            <a:extLst>
              <a:ext uri="{FF2B5EF4-FFF2-40B4-BE49-F238E27FC236}">
                <a16:creationId xmlns:a16="http://schemas.microsoft.com/office/drawing/2014/main" id="{31B8F5A6-066C-49C4-B93F-B9D4C4E873FB}"/>
              </a:ext>
            </a:extLst>
          </p:cNvPr>
          <p:cNvCxnSpPr/>
          <p:nvPr userDrawn="1"/>
        </p:nvCxnSpPr>
        <p:spPr>
          <a:xfrm>
            <a:off x="985480" y="0"/>
            <a:ext cx="0" cy="6858000"/>
          </a:xfrm>
          <a:prstGeom prst="line">
            <a:avLst/>
          </a:prstGeom>
          <a:ln>
            <a:solidFill>
              <a:schemeClr val="bg2">
                <a:alpha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3">
            <a:extLst>
              <a:ext uri="{FF2B5EF4-FFF2-40B4-BE49-F238E27FC236}">
                <a16:creationId xmlns:a16="http://schemas.microsoft.com/office/drawing/2014/main" id="{0F56E67C-AA9F-4FEB-8662-DE1C49E128A9}"/>
              </a:ext>
            </a:extLst>
          </p:cNvPr>
          <p:cNvCxnSpPr/>
          <p:nvPr userDrawn="1"/>
        </p:nvCxnSpPr>
        <p:spPr>
          <a:xfrm>
            <a:off x="468887"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6">
            <a:extLst>
              <a:ext uri="{FF2B5EF4-FFF2-40B4-BE49-F238E27FC236}">
                <a16:creationId xmlns:a16="http://schemas.microsoft.com/office/drawing/2014/main" id="{4E711955-618A-4A78-B6B4-720661D11B52}"/>
              </a:ext>
            </a:extLst>
          </p:cNvPr>
          <p:cNvCxnSpPr/>
          <p:nvPr userDrawn="1"/>
        </p:nvCxnSpPr>
        <p:spPr>
          <a:xfrm>
            <a:off x="516593"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5" name="Title 4"/>
          <p:cNvSpPr>
            <a:spLocks noGrp="1"/>
          </p:cNvSpPr>
          <p:nvPr>
            <p:ph type="title" hasCustomPrompt="1"/>
          </p:nvPr>
        </p:nvSpPr>
        <p:spPr>
          <a:xfrm>
            <a:off x="1866900" y="2500438"/>
            <a:ext cx="4229100" cy="1857123"/>
          </a:xfrm>
        </p:spPr>
        <p:txBody>
          <a:bodyPr anchor="ct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7939485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SÓRIA2">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1866900" y="2500438"/>
            <a:ext cx="4229100" cy="1857123"/>
          </a:xfrm>
        </p:spPr>
        <p:txBody>
          <a:bodyPr anchor="ctr"/>
          <a:lstStyle/>
          <a:p>
            <a:r>
              <a:rPr lang="en-US"/>
              <a:t>CLICK TO EDIT MASTER TITLE STYLE</a:t>
            </a:r>
          </a:p>
        </p:txBody>
      </p:sp>
      <p:pic>
        <p:nvPicPr>
          <p:cNvPr id="6" name="Gráfico 5">
            <a:extLst>
              <a:ext uri="{FF2B5EF4-FFF2-40B4-BE49-F238E27FC236}">
                <a16:creationId xmlns:a16="http://schemas.microsoft.com/office/drawing/2014/main" id="{ABB7BF52-EEE9-4380-9201-13F73547B4D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32960" y="1160347"/>
            <a:ext cx="10863938" cy="6054017"/>
          </a:xfrm>
          <a:prstGeom prst="rect">
            <a:avLst/>
          </a:prstGeom>
        </p:spPr>
      </p:pic>
    </p:spTree>
    <p:extLst>
      <p:ext uri="{BB962C8B-B14F-4D97-AF65-F5344CB8AC3E}">
        <p14:creationId xmlns:p14="http://schemas.microsoft.com/office/powerpoint/2010/main" val="31172231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SÓRIA3">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55D50AC-E2D6-43C5-BAC0-E81093981ED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Title 4"/>
          <p:cNvSpPr>
            <a:spLocks noGrp="1"/>
          </p:cNvSpPr>
          <p:nvPr>
            <p:ph type="title" hasCustomPrompt="1"/>
          </p:nvPr>
        </p:nvSpPr>
        <p:spPr>
          <a:xfrm>
            <a:off x="1866900" y="2500438"/>
            <a:ext cx="4229100" cy="1857123"/>
          </a:xfrm>
        </p:spPr>
        <p:txBody>
          <a:bodyPr anchor="ctr"/>
          <a:lstStyle/>
          <a:p>
            <a:r>
              <a:rPr lang="en-US"/>
              <a:t>CLICK TO EDIT MASTER TITLE STYLE</a:t>
            </a:r>
          </a:p>
        </p:txBody>
      </p:sp>
      <p:pic>
        <p:nvPicPr>
          <p:cNvPr id="6" name="Gráfico 5">
            <a:extLst>
              <a:ext uri="{FF2B5EF4-FFF2-40B4-BE49-F238E27FC236}">
                <a16:creationId xmlns:a16="http://schemas.microsoft.com/office/drawing/2014/main" id="{ABB7BF52-EEE9-4380-9201-13F73547B4D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432960" y="1160347"/>
            <a:ext cx="10863938" cy="6054017"/>
          </a:xfrm>
          <a:prstGeom prst="rect">
            <a:avLst/>
          </a:prstGeom>
        </p:spPr>
      </p:pic>
      <p:cxnSp>
        <p:nvCxnSpPr>
          <p:cNvPr id="7" name="Straight Connector 8">
            <a:extLst>
              <a:ext uri="{FF2B5EF4-FFF2-40B4-BE49-F238E27FC236}">
                <a16:creationId xmlns:a16="http://schemas.microsoft.com/office/drawing/2014/main" id="{C678D00D-94ED-4DD0-94BC-8B31C3A9C5C6}"/>
              </a:ext>
            </a:extLst>
          </p:cNvPr>
          <p:cNvCxnSpPr/>
          <p:nvPr userDrawn="1"/>
        </p:nvCxnSpPr>
        <p:spPr>
          <a:xfrm>
            <a:off x="985480" y="0"/>
            <a:ext cx="0" cy="685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 name="Straight Connector 13">
            <a:extLst>
              <a:ext uri="{FF2B5EF4-FFF2-40B4-BE49-F238E27FC236}">
                <a16:creationId xmlns:a16="http://schemas.microsoft.com/office/drawing/2014/main" id="{0DAA43B4-A023-4346-BF5B-CB23179DDF5C}"/>
              </a:ext>
            </a:extLst>
          </p:cNvPr>
          <p:cNvCxnSpPr/>
          <p:nvPr userDrawn="1"/>
        </p:nvCxnSpPr>
        <p:spPr>
          <a:xfrm>
            <a:off x="468887"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16">
            <a:extLst>
              <a:ext uri="{FF2B5EF4-FFF2-40B4-BE49-F238E27FC236}">
                <a16:creationId xmlns:a16="http://schemas.microsoft.com/office/drawing/2014/main" id="{E67D795F-7AD4-4FEC-873D-7495282BB90B}"/>
              </a:ext>
            </a:extLst>
          </p:cNvPr>
          <p:cNvCxnSpPr/>
          <p:nvPr userDrawn="1"/>
        </p:nvCxnSpPr>
        <p:spPr>
          <a:xfrm>
            <a:off x="516593" y="3262747"/>
            <a:ext cx="0" cy="344978"/>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67179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Tree>
    <p:extLst>
      <p:ext uri="{BB962C8B-B14F-4D97-AF65-F5344CB8AC3E}">
        <p14:creationId xmlns:p14="http://schemas.microsoft.com/office/powerpoint/2010/main" val="349032921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sz="1000"/>
            </a:lvl1pPr>
          </a:lstStyle>
          <a:p>
            <a:fld id="{D8D877B3-D348-4611-9BDB-C5374591D951}" type="slidenum">
              <a:rPr lang="en-US" smtClean="0"/>
              <a:pPr/>
              <a:t>‹nº›</a:t>
            </a:fld>
            <a:endParaRPr lang="en-US" dirty="0"/>
          </a:p>
        </p:txBody>
      </p:sp>
      <p:sp>
        <p:nvSpPr>
          <p:cNvPr id="5" name="Title 4"/>
          <p:cNvSpPr>
            <a:spLocks noGrp="1"/>
          </p:cNvSpPr>
          <p:nvPr>
            <p:ph type="title" hasCustomPrompt="1"/>
          </p:nvPr>
        </p:nvSpPr>
        <p:spPr>
          <a:xfrm>
            <a:off x="1866900" y="2500438"/>
            <a:ext cx="4229100" cy="1857123"/>
          </a:xfrm>
        </p:spPr>
        <p:txBody>
          <a:bodyPr/>
          <a:lstStyle/>
          <a:p>
            <a:r>
              <a:rPr lang="en-US"/>
              <a:t>CLICK TO EDIT MASTER TITLE STYLE</a:t>
            </a:r>
          </a:p>
        </p:txBody>
      </p:sp>
    </p:spTree>
    <p:extLst>
      <p:ext uri="{BB962C8B-B14F-4D97-AF65-F5344CB8AC3E}">
        <p14:creationId xmlns:p14="http://schemas.microsoft.com/office/powerpoint/2010/main" val="48377816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5" name="Title 4"/>
          <p:cNvSpPr>
            <a:spLocks noGrp="1"/>
          </p:cNvSpPr>
          <p:nvPr>
            <p:ph type="title" hasCustomPrompt="1"/>
          </p:nvPr>
        </p:nvSpPr>
        <p:spPr>
          <a:xfrm>
            <a:off x="1866900" y="2618190"/>
            <a:ext cx="4229100" cy="1621619"/>
          </a:xfrm>
        </p:spPr>
        <p:txBody>
          <a:bodyPr/>
          <a:lstStyle>
            <a:lvl1pPr>
              <a:defRPr sz="3600"/>
            </a:lvl1pPr>
          </a:lstStyle>
          <a:p>
            <a:r>
              <a:rPr lang="en-US"/>
              <a:t>CLICK TO EDIT MASTER TITLE STYLE</a:t>
            </a:r>
          </a:p>
        </p:txBody>
      </p:sp>
      <p:sp>
        <p:nvSpPr>
          <p:cNvPr id="8" name="Espaço Reservado para Texto 7">
            <a:extLst>
              <a:ext uri="{FF2B5EF4-FFF2-40B4-BE49-F238E27FC236}">
                <a16:creationId xmlns:a16="http://schemas.microsoft.com/office/drawing/2014/main" id="{983E5A4E-3AD4-4480-8F28-88DCD3CE5DC2}"/>
              </a:ext>
            </a:extLst>
          </p:cNvPr>
          <p:cNvSpPr>
            <a:spLocks noGrp="1"/>
          </p:cNvSpPr>
          <p:nvPr>
            <p:ph type="body" sz="quarter" idx="11"/>
          </p:nvPr>
        </p:nvSpPr>
        <p:spPr>
          <a:xfrm>
            <a:off x="1866900" y="4552950"/>
            <a:ext cx="4229100" cy="1303338"/>
          </a:xfrm>
        </p:spPr>
        <p:txBody>
          <a:bodyPr>
            <a:normAutofit/>
          </a:bodyPr>
          <a:lstStyle>
            <a:lvl1pPr>
              <a:defRPr sz="1000"/>
            </a:lvl1pPr>
          </a:lstStyle>
          <a:p>
            <a:pPr lvl="0"/>
            <a:endParaRPr lang="pt-BR" dirty="0"/>
          </a:p>
        </p:txBody>
      </p:sp>
    </p:spTree>
    <p:extLst>
      <p:ext uri="{BB962C8B-B14F-4D97-AF65-F5344CB8AC3E}">
        <p14:creationId xmlns:p14="http://schemas.microsoft.com/office/powerpoint/2010/main" val="40916393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5" name="Title 4"/>
          <p:cNvSpPr>
            <a:spLocks noGrp="1"/>
          </p:cNvSpPr>
          <p:nvPr>
            <p:ph type="title"/>
          </p:nvPr>
        </p:nvSpPr>
        <p:spPr>
          <a:xfrm>
            <a:off x="1866900" y="1868086"/>
            <a:ext cx="4101821" cy="1621619"/>
          </a:xfrm>
        </p:spPr>
        <p:txBody>
          <a:bodyPr/>
          <a:lstStyle>
            <a:lvl1pPr>
              <a:defRPr lang="en-US" sz="3600" kern="1200" spc="-151" baseline="0">
                <a:solidFill>
                  <a:schemeClr val="tx1"/>
                </a:solidFill>
                <a:latin typeface="Montserrat ExtraBold" panose="00000900000000000000" pitchFamily="50" charset="0"/>
                <a:ea typeface="+mj-ea"/>
                <a:cs typeface="+mj-cs"/>
              </a:defRPr>
            </a:lvl1pPr>
          </a:lstStyle>
          <a:p>
            <a:endParaRPr lang="en-US" dirty="0"/>
          </a:p>
        </p:txBody>
      </p:sp>
      <p:sp>
        <p:nvSpPr>
          <p:cNvPr id="14" name="Espaço Reservado para Texto 13">
            <a:extLst>
              <a:ext uri="{FF2B5EF4-FFF2-40B4-BE49-F238E27FC236}">
                <a16:creationId xmlns:a16="http://schemas.microsoft.com/office/drawing/2014/main" id="{48E80408-9E1B-4233-8F40-FAF43013ABC3}"/>
              </a:ext>
            </a:extLst>
          </p:cNvPr>
          <p:cNvSpPr>
            <a:spLocks noGrp="1"/>
          </p:cNvSpPr>
          <p:nvPr>
            <p:ph type="body" sz="quarter" idx="11" hasCustomPrompt="1"/>
          </p:nvPr>
        </p:nvSpPr>
        <p:spPr>
          <a:xfrm>
            <a:off x="1866900" y="3774172"/>
            <a:ext cx="2810203" cy="571500"/>
          </a:xfrm>
        </p:spPr>
        <p:txBody>
          <a:bodyPr>
            <a:noAutofit/>
          </a:bodyPr>
          <a:lstStyle>
            <a:lvl1pPr marL="0" algn="l" defTabSz="914318" rtl="0" eaLnBrk="1" latinLnBrk="0" hangingPunct="1">
              <a:lnSpc>
                <a:spcPct val="80000"/>
              </a:lnSpc>
              <a:spcBef>
                <a:spcPct val="0"/>
              </a:spcBef>
              <a:buNone/>
              <a:defRPr lang="pt-BR" sz="1200" kern="1200" spc="300" baseline="0" dirty="0" smtClean="0">
                <a:solidFill>
                  <a:schemeClr val="tx1"/>
                </a:solidFill>
                <a:latin typeface="Montserrat ExtraBold" panose="00000900000000000000" pitchFamily="50" charset="0"/>
                <a:ea typeface="+mj-ea"/>
                <a:cs typeface="+mj-cs"/>
              </a:defRPr>
            </a:lvl1pPr>
            <a:lvl2pPr marL="0" algn="l" defTabSz="914318" rtl="0" eaLnBrk="1" latinLnBrk="0" hangingPunct="1">
              <a:lnSpc>
                <a:spcPct val="80000"/>
              </a:lnSpc>
              <a:spcBef>
                <a:spcPct val="0"/>
              </a:spcBef>
              <a:buNone/>
              <a:defRPr lang="pt-BR" sz="1200" kern="1200" spc="300" baseline="0" dirty="0" smtClean="0">
                <a:solidFill>
                  <a:schemeClr val="tx1"/>
                </a:solidFill>
                <a:latin typeface="Montserrat ExtraBold" panose="00000900000000000000" pitchFamily="50" charset="0"/>
                <a:ea typeface="+mj-ea"/>
                <a:cs typeface="+mj-cs"/>
              </a:defRPr>
            </a:lvl2pPr>
            <a:lvl3pPr marL="0" algn="l" defTabSz="914318" rtl="0" eaLnBrk="1" latinLnBrk="0" hangingPunct="1">
              <a:lnSpc>
                <a:spcPct val="80000"/>
              </a:lnSpc>
              <a:spcBef>
                <a:spcPct val="0"/>
              </a:spcBef>
              <a:buNone/>
              <a:defRPr lang="pt-BR" sz="1200" kern="1200" spc="300" baseline="0" dirty="0" smtClean="0">
                <a:solidFill>
                  <a:schemeClr val="tx1"/>
                </a:solidFill>
                <a:latin typeface="Montserrat ExtraBold" panose="00000900000000000000" pitchFamily="50" charset="0"/>
                <a:ea typeface="+mj-ea"/>
                <a:cs typeface="+mj-cs"/>
              </a:defRPr>
            </a:lvl3pPr>
            <a:lvl4pPr marL="0" algn="l" defTabSz="914318" rtl="0" eaLnBrk="1" latinLnBrk="0" hangingPunct="1">
              <a:lnSpc>
                <a:spcPct val="80000"/>
              </a:lnSpc>
              <a:spcBef>
                <a:spcPct val="0"/>
              </a:spcBef>
              <a:buNone/>
              <a:defRPr lang="pt-BR" sz="1200" kern="1200" spc="300" baseline="0" dirty="0" smtClean="0">
                <a:solidFill>
                  <a:schemeClr val="tx1"/>
                </a:solidFill>
                <a:latin typeface="Montserrat ExtraBold" panose="00000900000000000000" pitchFamily="50" charset="0"/>
                <a:ea typeface="+mj-ea"/>
                <a:cs typeface="+mj-cs"/>
              </a:defRPr>
            </a:lvl4pPr>
            <a:lvl5pPr marL="0" algn="l" defTabSz="914318" rtl="0" eaLnBrk="1" latinLnBrk="0" hangingPunct="1">
              <a:lnSpc>
                <a:spcPct val="80000"/>
              </a:lnSpc>
              <a:spcBef>
                <a:spcPct val="0"/>
              </a:spcBef>
              <a:buNone/>
              <a:defRPr lang="pt-BR" sz="1200" kern="1200" spc="300" baseline="0" dirty="0">
                <a:solidFill>
                  <a:schemeClr val="tx1"/>
                </a:solidFill>
                <a:latin typeface="Montserrat ExtraBold" panose="00000900000000000000" pitchFamily="50" charset="0"/>
                <a:ea typeface="+mj-ea"/>
                <a:cs typeface="+mj-cs"/>
              </a:defRPr>
            </a:lvl5pPr>
          </a:lstStyle>
          <a:p>
            <a:pPr lvl="0"/>
            <a:r>
              <a:rPr lang="pt-BR" dirty="0"/>
              <a:t>CLIQUE PARA EDITAR OS ESTILOS DE</a:t>
            </a:r>
          </a:p>
        </p:txBody>
      </p:sp>
      <p:sp>
        <p:nvSpPr>
          <p:cNvPr id="20" name="Espaço Reservado para Gráfico 19">
            <a:extLst>
              <a:ext uri="{FF2B5EF4-FFF2-40B4-BE49-F238E27FC236}">
                <a16:creationId xmlns:a16="http://schemas.microsoft.com/office/drawing/2014/main" id="{910D3A5F-68AC-440E-8E33-048C0A49C7F6}"/>
              </a:ext>
            </a:extLst>
          </p:cNvPr>
          <p:cNvSpPr>
            <a:spLocks noGrp="1"/>
          </p:cNvSpPr>
          <p:nvPr>
            <p:ph type="chart" sz="quarter" idx="13"/>
          </p:nvPr>
        </p:nvSpPr>
        <p:spPr>
          <a:xfrm>
            <a:off x="6726238" y="1152525"/>
            <a:ext cx="4583112" cy="4552950"/>
          </a:xfrm>
        </p:spPr>
        <p:txBody>
          <a:bodyPr/>
          <a:lstStyle/>
          <a:p>
            <a:endParaRPr lang="pt-BR" dirty="0"/>
          </a:p>
        </p:txBody>
      </p:sp>
      <p:sp>
        <p:nvSpPr>
          <p:cNvPr id="8" name="Espaço Reservado para Texto 8">
            <a:extLst>
              <a:ext uri="{FF2B5EF4-FFF2-40B4-BE49-F238E27FC236}">
                <a16:creationId xmlns:a16="http://schemas.microsoft.com/office/drawing/2014/main" id="{2C5C23A1-8317-44AD-BCB6-56123AF15942}"/>
              </a:ext>
            </a:extLst>
          </p:cNvPr>
          <p:cNvSpPr>
            <a:spLocks noGrp="1"/>
          </p:cNvSpPr>
          <p:nvPr>
            <p:ph type="body" sz="quarter" idx="12"/>
          </p:nvPr>
        </p:nvSpPr>
        <p:spPr>
          <a:xfrm>
            <a:off x="1866900" y="4646613"/>
            <a:ext cx="4229100" cy="1239837"/>
          </a:xfrm>
        </p:spPr>
        <p:txBody>
          <a:bodyPr>
            <a:normAutofit/>
          </a:bodyPr>
          <a:lstStyle>
            <a:lvl1pPr>
              <a:defRPr sz="1000"/>
            </a:lvl1pPr>
          </a:lstStyle>
          <a:p>
            <a:pPr lvl="0"/>
            <a:endParaRPr lang="pt-BR" dirty="0"/>
          </a:p>
        </p:txBody>
      </p:sp>
    </p:spTree>
    <p:extLst>
      <p:ext uri="{BB962C8B-B14F-4D97-AF65-F5344CB8AC3E}">
        <p14:creationId xmlns:p14="http://schemas.microsoft.com/office/powerpoint/2010/main" val="4055071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5" name="Title 4"/>
          <p:cNvSpPr>
            <a:spLocks noGrp="1"/>
          </p:cNvSpPr>
          <p:nvPr>
            <p:ph type="title" hasCustomPrompt="1"/>
          </p:nvPr>
        </p:nvSpPr>
        <p:spPr>
          <a:xfrm>
            <a:off x="1866900" y="2618190"/>
            <a:ext cx="4229100" cy="1621619"/>
          </a:xfrm>
        </p:spPr>
        <p:txBody>
          <a:bodyPr/>
          <a:lstStyle>
            <a:lvl1pPr>
              <a:defRPr sz="3600"/>
            </a:lvl1pPr>
          </a:lstStyle>
          <a:p>
            <a:r>
              <a:rPr lang="en-US" dirty="0"/>
              <a:t>CLICK TO EDIT MASTER TITLE STYLE</a:t>
            </a:r>
          </a:p>
        </p:txBody>
      </p:sp>
      <p:sp>
        <p:nvSpPr>
          <p:cNvPr id="4" name="Espaço Reservado para Gráfico 3">
            <a:extLst>
              <a:ext uri="{FF2B5EF4-FFF2-40B4-BE49-F238E27FC236}">
                <a16:creationId xmlns:a16="http://schemas.microsoft.com/office/drawing/2014/main" id="{886C4C13-1A12-4654-AA18-23C1BBBC7582}"/>
              </a:ext>
            </a:extLst>
          </p:cNvPr>
          <p:cNvSpPr>
            <a:spLocks noGrp="1"/>
          </p:cNvSpPr>
          <p:nvPr>
            <p:ph type="chart" sz="quarter" idx="11"/>
          </p:nvPr>
        </p:nvSpPr>
        <p:spPr>
          <a:xfrm>
            <a:off x="6096000" y="903288"/>
            <a:ext cx="5181600" cy="4983162"/>
          </a:xfrm>
        </p:spPr>
        <p:txBody>
          <a:bodyPr/>
          <a:lstStyle/>
          <a:p>
            <a:endParaRPr lang="pt-BR" dirty="0"/>
          </a:p>
        </p:txBody>
      </p:sp>
      <p:sp>
        <p:nvSpPr>
          <p:cNvPr id="9" name="Espaço Reservado para Texto 8">
            <a:extLst>
              <a:ext uri="{FF2B5EF4-FFF2-40B4-BE49-F238E27FC236}">
                <a16:creationId xmlns:a16="http://schemas.microsoft.com/office/drawing/2014/main" id="{76296FA9-B84B-4896-B89A-71BBC6F0941C}"/>
              </a:ext>
            </a:extLst>
          </p:cNvPr>
          <p:cNvSpPr>
            <a:spLocks noGrp="1"/>
          </p:cNvSpPr>
          <p:nvPr>
            <p:ph type="body" sz="quarter" idx="12"/>
          </p:nvPr>
        </p:nvSpPr>
        <p:spPr>
          <a:xfrm>
            <a:off x="1866900" y="4646613"/>
            <a:ext cx="4229100" cy="1239837"/>
          </a:xfrm>
        </p:spPr>
        <p:txBody>
          <a:bodyPr>
            <a:normAutofit/>
          </a:bodyPr>
          <a:lstStyle>
            <a:lvl1pPr>
              <a:defRPr sz="1000"/>
            </a:lvl1pPr>
          </a:lstStyle>
          <a:p>
            <a:pPr lvl="0"/>
            <a:endParaRPr lang="pt-BR" dirty="0"/>
          </a:p>
        </p:txBody>
      </p:sp>
    </p:spTree>
    <p:extLst>
      <p:ext uri="{BB962C8B-B14F-4D97-AF65-F5344CB8AC3E}">
        <p14:creationId xmlns:p14="http://schemas.microsoft.com/office/powerpoint/2010/main" val="8064571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5" name="Title 4"/>
          <p:cNvSpPr>
            <a:spLocks noGrp="1"/>
          </p:cNvSpPr>
          <p:nvPr>
            <p:ph type="title" hasCustomPrompt="1"/>
          </p:nvPr>
        </p:nvSpPr>
        <p:spPr>
          <a:xfrm>
            <a:off x="1866900" y="2618190"/>
            <a:ext cx="4229100" cy="1621619"/>
          </a:xfrm>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155987810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5" name="Title 4"/>
          <p:cNvSpPr>
            <a:spLocks noGrp="1"/>
          </p:cNvSpPr>
          <p:nvPr>
            <p:ph type="title" hasCustomPrompt="1"/>
          </p:nvPr>
        </p:nvSpPr>
        <p:spPr>
          <a:xfrm>
            <a:off x="1866900" y="1759448"/>
            <a:ext cx="4229100" cy="1621619"/>
          </a:xfrm>
        </p:spPr>
        <p:txBody>
          <a:bodyPr/>
          <a:lstStyle>
            <a:lvl1pPr>
              <a:defRPr sz="3600"/>
            </a:lvl1pPr>
          </a:lstStyle>
          <a:p>
            <a:r>
              <a:rPr lang="en-US"/>
              <a:t>CLICK TO EDIT MASTER TITLE STYLE</a:t>
            </a:r>
          </a:p>
        </p:txBody>
      </p:sp>
      <p:sp>
        <p:nvSpPr>
          <p:cNvPr id="6" name="Picture Placeholder 4"/>
          <p:cNvSpPr>
            <a:spLocks noGrp="1"/>
          </p:cNvSpPr>
          <p:nvPr>
            <p:ph type="pic" sz="quarter" idx="11" hasCustomPrompt="1"/>
          </p:nvPr>
        </p:nvSpPr>
        <p:spPr>
          <a:xfrm>
            <a:off x="0" y="3927944"/>
            <a:ext cx="12192000" cy="2930056"/>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4" name="Espaço Reservado para Conteúdo 3">
            <a:extLst>
              <a:ext uri="{FF2B5EF4-FFF2-40B4-BE49-F238E27FC236}">
                <a16:creationId xmlns:a16="http://schemas.microsoft.com/office/drawing/2014/main" id="{802B5E11-B94C-4D4C-A81D-B1D6729FB336}"/>
              </a:ext>
            </a:extLst>
          </p:cNvPr>
          <p:cNvSpPr>
            <a:spLocks noGrp="1"/>
          </p:cNvSpPr>
          <p:nvPr>
            <p:ph sz="quarter" idx="12"/>
          </p:nvPr>
        </p:nvSpPr>
        <p:spPr>
          <a:xfrm>
            <a:off x="6299200" y="849746"/>
            <a:ext cx="5043488" cy="2531630"/>
          </a:xfrm>
        </p:spPr>
        <p:txBody>
          <a:bodyPr numCol="2" spcCol="288000">
            <a:normAutofit/>
          </a:bodyPr>
          <a:lstStyle>
            <a:lvl1pPr>
              <a:tabLst>
                <a:tab pos="2605088" algn="l"/>
              </a:tabLst>
              <a:defRPr sz="1000"/>
            </a:lvl1pPr>
          </a:lstStyle>
          <a:p>
            <a:pPr lvl="0"/>
            <a:endParaRPr lang="pt-BR"/>
          </a:p>
        </p:txBody>
      </p:sp>
    </p:spTree>
    <p:extLst>
      <p:ext uri="{BB962C8B-B14F-4D97-AF65-F5344CB8AC3E}">
        <p14:creationId xmlns:p14="http://schemas.microsoft.com/office/powerpoint/2010/main" val="2871480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29"/>
        <p:cNvGrpSpPr/>
        <p:nvPr/>
      </p:nvGrpSpPr>
      <p:grpSpPr>
        <a:xfrm>
          <a:off x="0" y="0"/>
          <a:ext cx="0" cy="0"/>
          <a:chOff x="0" y="0"/>
          <a:chExt cx="0" cy="0"/>
        </a:xfrm>
      </p:grpSpPr>
      <p:sp>
        <p:nvSpPr>
          <p:cNvPr id="30" name="Google Shape;30;p13"/>
          <p:cNvSpPr txBox="1">
            <a:spLocks noGrp="1"/>
          </p:cNvSpPr>
          <p:nvPr>
            <p:ph type="sldNum" idx="12"/>
          </p:nvPr>
        </p:nvSpPr>
        <p:spPr>
          <a:xfrm>
            <a:off x="235873" y="6418877"/>
            <a:ext cx="513735" cy="227164"/>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9pPr>
          </a:lstStyle>
          <a:p>
            <a:pPr marL="0" lvl="0" indent="0" algn="ctr" rtl="0">
              <a:spcBef>
                <a:spcPts val="0"/>
              </a:spcBef>
              <a:spcAft>
                <a:spcPts val="0"/>
              </a:spcAft>
              <a:buNone/>
            </a:pPr>
            <a:fld id="{00000000-1234-1234-1234-123412341234}" type="slidenum">
              <a:rPr lang="pt-BR"/>
              <a:t>‹nº›</a:t>
            </a:fld>
            <a:endParaRPr dirty="0"/>
          </a:p>
        </p:txBody>
      </p:sp>
      <p:sp>
        <p:nvSpPr>
          <p:cNvPr id="31" name="Google Shape;31;p13"/>
          <p:cNvSpPr txBox="1">
            <a:spLocks noGrp="1"/>
          </p:cNvSpPr>
          <p:nvPr>
            <p:ph type="title"/>
          </p:nvPr>
        </p:nvSpPr>
        <p:spPr>
          <a:xfrm>
            <a:off x="1866900" y="2500438"/>
            <a:ext cx="4229100" cy="1857123"/>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5" name="Picture Placeholder 4"/>
          <p:cNvSpPr>
            <a:spLocks noGrp="1"/>
          </p:cNvSpPr>
          <p:nvPr>
            <p:ph type="pic" sz="quarter" idx="12" hasCustomPrompt="1"/>
          </p:nvPr>
        </p:nvSpPr>
        <p:spPr>
          <a:xfrm>
            <a:off x="1866900" y="2569027"/>
            <a:ext cx="3423557" cy="219891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8" name="Picture Placeholder 4"/>
          <p:cNvSpPr>
            <a:spLocks noGrp="1"/>
          </p:cNvSpPr>
          <p:nvPr>
            <p:ph type="pic" sz="quarter" idx="13" hasCustomPrompt="1"/>
          </p:nvPr>
        </p:nvSpPr>
        <p:spPr>
          <a:xfrm>
            <a:off x="5317671" y="2569027"/>
            <a:ext cx="3423557" cy="219891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9" name="Picture Placeholder 4"/>
          <p:cNvSpPr>
            <a:spLocks noGrp="1"/>
          </p:cNvSpPr>
          <p:nvPr>
            <p:ph type="pic" sz="quarter" idx="14" hasCustomPrompt="1"/>
          </p:nvPr>
        </p:nvSpPr>
        <p:spPr>
          <a:xfrm>
            <a:off x="8768443" y="2569027"/>
            <a:ext cx="3423557" cy="2198915"/>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
        <p:nvSpPr>
          <p:cNvPr id="10" name="Title 4"/>
          <p:cNvSpPr>
            <a:spLocks noGrp="1"/>
          </p:cNvSpPr>
          <p:nvPr>
            <p:ph type="title" hasCustomPrompt="1"/>
          </p:nvPr>
        </p:nvSpPr>
        <p:spPr>
          <a:xfrm>
            <a:off x="1866900" y="996124"/>
            <a:ext cx="4229100" cy="1621619"/>
          </a:xfrm>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25285631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5" name="Picture Placeholder 4"/>
          <p:cNvSpPr>
            <a:spLocks noGrp="1"/>
          </p:cNvSpPr>
          <p:nvPr>
            <p:ph type="pic" sz="quarter" idx="11" hasCustomPrompt="1"/>
          </p:nvPr>
        </p:nvSpPr>
        <p:spPr>
          <a:xfrm>
            <a:off x="990600" y="1181100"/>
            <a:ext cx="7326086" cy="5676900"/>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24656019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8D877B3-D348-4611-9BDB-C5374591D951}" type="slidenum">
              <a:rPr lang="en-US" smtClean="0"/>
              <a:pPr/>
              <a:t>‹nº›</a:t>
            </a:fld>
            <a:endParaRPr lang="en-US" dirty="0"/>
          </a:p>
        </p:txBody>
      </p:sp>
      <p:sp>
        <p:nvSpPr>
          <p:cNvPr id="5" name="Picture Placeholder 4"/>
          <p:cNvSpPr>
            <a:spLocks noGrp="1"/>
          </p:cNvSpPr>
          <p:nvPr>
            <p:ph type="pic" sz="quarter" idx="11" hasCustomPrompt="1"/>
          </p:nvPr>
        </p:nvSpPr>
        <p:spPr>
          <a:xfrm>
            <a:off x="3415887" y="1055732"/>
            <a:ext cx="5360225" cy="3530124"/>
          </a:xfrm>
          <a:prstGeom prst="rect">
            <a:avLst/>
          </a:prstGeom>
          <a:pattFill prst="pct10">
            <a:fgClr>
              <a:schemeClr val="tx1"/>
            </a:fgClr>
            <a:bgClr>
              <a:schemeClr val="bg1"/>
            </a:bgClr>
          </a:pattFill>
        </p:spPr>
        <p:txBody>
          <a:bodyPr anchor="ctr">
            <a:normAutofit/>
          </a:bodyPr>
          <a:lstStyle>
            <a:lvl1pPr algn="ctr">
              <a:defRPr sz="1000" b="1" baseline="0"/>
            </a:lvl1pPr>
          </a:lstStyle>
          <a:p>
            <a:r>
              <a:rPr lang="en-US" dirty="0"/>
              <a:t>Drag &amp; Drop Image</a:t>
            </a:r>
          </a:p>
        </p:txBody>
      </p:sp>
    </p:spTree>
    <p:extLst>
      <p:ext uri="{BB962C8B-B14F-4D97-AF65-F5344CB8AC3E}">
        <p14:creationId xmlns:p14="http://schemas.microsoft.com/office/powerpoint/2010/main" val="15851900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Encerramen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9139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32"/>
        <p:cNvGrpSpPr/>
        <p:nvPr/>
      </p:nvGrpSpPr>
      <p:grpSpPr>
        <a:xfrm>
          <a:off x="0" y="0"/>
          <a:ext cx="0" cy="0"/>
          <a:chOff x="0" y="0"/>
          <a:chExt cx="0" cy="0"/>
        </a:xfrm>
      </p:grpSpPr>
      <p:sp>
        <p:nvSpPr>
          <p:cNvPr id="33" name="Google Shape;33;p14"/>
          <p:cNvSpPr txBox="1">
            <a:spLocks noGrp="1"/>
          </p:cNvSpPr>
          <p:nvPr>
            <p:ph type="sldNum" idx="12"/>
          </p:nvPr>
        </p:nvSpPr>
        <p:spPr>
          <a:xfrm>
            <a:off x="235873" y="6418877"/>
            <a:ext cx="513735" cy="227164"/>
          </a:xfrm>
          <a:prstGeom prst="rect">
            <a:avLst/>
          </a:prstGeom>
          <a:noFill/>
          <a:ln>
            <a:noFill/>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9pPr>
          </a:lstStyle>
          <a:p>
            <a:pPr marL="0" lvl="0" indent="0" algn="ctr" rtl="0">
              <a:spcBef>
                <a:spcPts val="0"/>
              </a:spcBef>
              <a:spcAft>
                <a:spcPts val="0"/>
              </a:spcAft>
              <a:buNone/>
            </a:pPr>
            <a:fld id="{00000000-1234-1234-1234-123412341234}" type="slidenum">
              <a:rPr lang="pt-BR"/>
              <a:t>‹nº›</a:t>
            </a:fld>
            <a:endParaRPr dirty="0"/>
          </a:p>
        </p:txBody>
      </p:sp>
      <p:sp>
        <p:nvSpPr>
          <p:cNvPr id="34" name="Google Shape;34;p14"/>
          <p:cNvSpPr txBox="1">
            <a:spLocks noGrp="1"/>
          </p:cNvSpPr>
          <p:nvPr>
            <p:ph type="title"/>
          </p:nvPr>
        </p:nvSpPr>
        <p:spPr>
          <a:xfrm>
            <a:off x="1866900" y="2618190"/>
            <a:ext cx="4229100" cy="1621619"/>
          </a:xfrm>
          <a:prstGeom prst="rect">
            <a:avLst/>
          </a:prstGeom>
          <a:noFill/>
          <a:ln>
            <a:noFill/>
          </a:ln>
        </p:spPr>
        <p:txBody>
          <a:bodyPr spcFirstLastPara="1" wrap="square" lIns="0" tIns="192000" rIns="0" bIns="0" anchor="t" anchorCtr="0">
            <a:noAutofit/>
          </a:bodyPr>
          <a:lstStyle>
            <a:lvl1pPr lvl="0" algn="l">
              <a:lnSpc>
                <a:spcPct val="80000"/>
              </a:lnSpc>
              <a:spcBef>
                <a:spcPts val="0"/>
              </a:spcBef>
              <a:spcAft>
                <a:spcPts val="0"/>
              </a:spcAft>
              <a:buClr>
                <a:schemeClr val="dk1"/>
              </a:buClr>
              <a:buSzPts val="3600"/>
              <a:buFont typeface="Montserrat ExtraBold"/>
              <a:buNone/>
              <a:defRPr sz="36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4"/>
          <p:cNvSpPr txBox="1">
            <a:spLocks noGrp="1"/>
          </p:cNvSpPr>
          <p:nvPr>
            <p:ph type="body" idx="1"/>
          </p:nvPr>
        </p:nvSpPr>
        <p:spPr>
          <a:xfrm>
            <a:off x="1866900" y="4552950"/>
            <a:ext cx="4229100" cy="1303338"/>
          </a:xfrm>
          <a:prstGeom prst="rect">
            <a:avLst/>
          </a:prstGeom>
          <a:noFill/>
          <a:ln>
            <a:noFill/>
          </a:ln>
        </p:spPr>
        <p:txBody>
          <a:bodyPr spcFirstLastPara="1" wrap="square" lIns="0" tIns="45700" rIns="0" bIns="45700" anchor="t" anchorCtr="0">
            <a:normAutofit/>
          </a:bodyPr>
          <a:lstStyle>
            <a:lvl1pPr marL="457200" lvl="0" indent="-228600" algn="l">
              <a:lnSpc>
                <a:spcPct val="120000"/>
              </a:lnSpc>
              <a:spcBef>
                <a:spcPts val="1000"/>
              </a:spcBef>
              <a:spcAft>
                <a:spcPts val="0"/>
              </a:spcAft>
              <a:buClr>
                <a:schemeClr val="dk1"/>
              </a:buClr>
              <a:buSzPts val="1000"/>
              <a:buNone/>
              <a:defRPr sz="1000"/>
            </a:lvl1pPr>
            <a:lvl2pPr marL="914400" lvl="1" indent="-228600" algn="l">
              <a:lnSpc>
                <a:spcPct val="120000"/>
              </a:lnSpc>
              <a:spcBef>
                <a:spcPts val="499"/>
              </a:spcBef>
              <a:spcAft>
                <a:spcPts val="0"/>
              </a:spcAft>
              <a:buClr>
                <a:schemeClr val="dk1"/>
              </a:buClr>
              <a:buSzPts val="1800"/>
              <a:buNone/>
              <a:defRPr/>
            </a:lvl2pPr>
            <a:lvl3pPr marL="1371600" lvl="2" indent="-228600" algn="l">
              <a:lnSpc>
                <a:spcPct val="120000"/>
              </a:lnSpc>
              <a:spcBef>
                <a:spcPts val="499"/>
              </a:spcBef>
              <a:spcAft>
                <a:spcPts val="0"/>
              </a:spcAft>
              <a:buClr>
                <a:schemeClr val="dk1"/>
              </a:buClr>
              <a:buSzPts val="1800"/>
              <a:buNone/>
              <a:defRPr/>
            </a:lvl3pPr>
            <a:lvl4pPr marL="1828800" lvl="3" indent="-228600" algn="l">
              <a:lnSpc>
                <a:spcPct val="120000"/>
              </a:lnSpc>
              <a:spcBef>
                <a:spcPts val="499"/>
              </a:spcBef>
              <a:spcAft>
                <a:spcPts val="0"/>
              </a:spcAft>
              <a:buClr>
                <a:schemeClr val="dk1"/>
              </a:buClr>
              <a:buSzPts val="1800"/>
              <a:buNone/>
              <a:defRPr/>
            </a:lvl4pPr>
            <a:lvl5pPr marL="2286000" lvl="4" indent="-228600" algn="l">
              <a:lnSpc>
                <a:spcPct val="120000"/>
              </a:lnSpc>
              <a:spcBef>
                <a:spcPts val="499"/>
              </a:spcBef>
              <a:spcAft>
                <a:spcPts val="0"/>
              </a:spcAft>
              <a:buClr>
                <a:schemeClr val="dk1"/>
              </a:buClr>
              <a:buSzPts val="1800"/>
              <a:buNone/>
              <a:defRPr/>
            </a:lvl5pPr>
            <a:lvl6pPr marL="2743200" lvl="5" indent="-342900" algn="l">
              <a:lnSpc>
                <a:spcPct val="90000"/>
              </a:lnSpc>
              <a:spcBef>
                <a:spcPts val="499"/>
              </a:spcBef>
              <a:spcAft>
                <a:spcPts val="0"/>
              </a:spcAft>
              <a:buClr>
                <a:schemeClr val="dk1"/>
              </a:buClr>
              <a:buSzPts val="1800"/>
              <a:buChar char="•"/>
              <a:defRPr/>
            </a:lvl6pPr>
            <a:lvl7pPr marL="3200400" lvl="6" indent="-342900" algn="l">
              <a:lnSpc>
                <a:spcPct val="90000"/>
              </a:lnSpc>
              <a:spcBef>
                <a:spcPts val="499"/>
              </a:spcBef>
              <a:spcAft>
                <a:spcPts val="0"/>
              </a:spcAft>
              <a:buClr>
                <a:schemeClr val="dk1"/>
              </a:buClr>
              <a:buSzPts val="1800"/>
              <a:buChar char="•"/>
              <a:defRPr/>
            </a:lvl7pPr>
            <a:lvl8pPr marL="3657600" lvl="7" indent="-342900" algn="l">
              <a:lnSpc>
                <a:spcPct val="90000"/>
              </a:lnSpc>
              <a:spcBef>
                <a:spcPts val="499"/>
              </a:spcBef>
              <a:spcAft>
                <a:spcPts val="0"/>
              </a:spcAft>
              <a:buClr>
                <a:schemeClr val="dk1"/>
              </a:buClr>
              <a:buSzPts val="1800"/>
              <a:buChar char="•"/>
              <a:defRPr/>
            </a:lvl8pPr>
            <a:lvl9pPr marL="4114800" lvl="8" indent="-342900" algn="l">
              <a:lnSpc>
                <a:spcPct val="90000"/>
              </a:lnSpc>
              <a:spcBef>
                <a:spcPts val="499"/>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Encerramento">
  <p:cSld name="1_Encerramento">
    <p:spTree>
      <p:nvGrpSpPr>
        <p:cNvPr id="1" name="Shape 3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A1">
  <p:cSld name="CAPA1">
    <p:spTree>
      <p:nvGrpSpPr>
        <p:cNvPr id="1" name="Shape 37"/>
        <p:cNvGrpSpPr/>
        <p:nvPr/>
      </p:nvGrpSpPr>
      <p:grpSpPr>
        <a:xfrm>
          <a:off x="0" y="0"/>
          <a:ext cx="0" cy="0"/>
          <a:chOff x="0" y="0"/>
          <a:chExt cx="0" cy="0"/>
        </a:xfrm>
      </p:grpSpPr>
      <p:pic>
        <p:nvPicPr>
          <p:cNvPr id="38" name="Google Shape;38;p16" descr="Foto preta e branca de uma pessoa com um computador portátil&#10;&#10;Descrição gerada automaticamente"/>
          <p:cNvPicPr preferRelativeResize="0"/>
          <p:nvPr/>
        </p:nvPicPr>
        <p:blipFill rotWithShape="1">
          <a:blip r:embed="rId2">
            <a:alphaModFix/>
          </a:blip>
          <a:srcRect t="15625" b="-1"/>
          <a:stretch/>
        </p:blipFill>
        <p:spPr>
          <a:xfrm>
            <a:off x="0" y="0"/>
            <a:ext cx="12192000" cy="6858000"/>
          </a:xfrm>
          <a:prstGeom prst="rect">
            <a:avLst/>
          </a:prstGeom>
          <a:noFill/>
          <a:ln>
            <a:noFill/>
          </a:ln>
        </p:spPr>
      </p:pic>
      <p:sp>
        <p:nvSpPr>
          <p:cNvPr id="39" name="Google Shape;39;p16"/>
          <p:cNvSpPr/>
          <p:nvPr/>
        </p:nvSpPr>
        <p:spPr>
          <a:xfrm>
            <a:off x="0" y="0"/>
            <a:ext cx="12192000" cy="6858000"/>
          </a:xfrm>
          <a:prstGeom prst="rect">
            <a:avLst/>
          </a:prstGeom>
          <a:solidFill>
            <a:schemeClr val="dk2">
              <a:alpha val="55294"/>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Open Sans"/>
              <a:ea typeface="Open Sans"/>
              <a:cs typeface="Open Sans"/>
              <a:sym typeface="Open Sans"/>
            </a:endParaRPr>
          </a:p>
        </p:txBody>
      </p:sp>
      <p:cxnSp>
        <p:nvCxnSpPr>
          <p:cNvPr id="40" name="Google Shape;40;p16"/>
          <p:cNvCxnSpPr/>
          <p:nvPr/>
        </p:nvCxnSpPr>
        <p:spPr>
          <a:xfrm>
            <a:off x="985480" y="0"/>
            <a:ext cx="0" cy="6858000"/>
          </a:xfrm>
          <a:prstGeom prst="straightConnector1">
            <a:avLst/>
          </a:prstGeom>
          <a:noFill/>
          <a:ln w="9525" cap="flat" cmpd="sng">
            <a:solidFill>
              <a:schemeClr val="lt2">
                <a:alpha val="80000"/>
              </a:schemeClr>
            </a:solidFill>
            <a:prstDash val="solid"/>
            <a:miter lim="800000"/>
            <a:headEnd type="none" w="sm" len="sm"/>
            <a:tailEnd type="none" w="sm" len="sm"/>
          </a:ln>
        </p:spPr>
      </p:cxnSp>
      <p:cxnSp>
        <p:nvCxnSpPr>
          <p:cNvPr id="41" name="Google Shape;41;p16"/>
          <p:cNvCxnSpPr/>
          <p:nvPr/>
        </p:nvCxnSpPr>
        <p:spPr>
          <a:xfrm>
            <a:off x="468887" y="3262747"/>
            <a:ext cx="0" cy="344978"/>
          </a:xfrm>
          <a:prstGeom prst="straightConnector1">
            <a:avLst/>
          </a:prstGeom>
          <a:noFill/>
          <a:ln w="25400" cap="flat" cmpd="sng">
            <a:solidFill>
              <a:schemeClr val="accent1"/>
            </a:solidFill>
            <a:prstDash val="solid"/>
            <a:miter lim="800000"/>
            <a:headEnd type="none" w="sm" len="sm"/>
            <a:tailEnd type="none" w="sm" len="sm"/>
          </a:ln>
        </p:spPr>
      </p:cxnSp>
      <p:cxnSp>
        <p:nvCxnSpPr>
          <p:cNvPr id="42" name="Google Shape;42;p16"/>
          <p:cNvCxnSpPr/>
          <p:nvPr/>
        </p:nvCxnSpPr>
        <p:spPr>
          <a:xfrm>
            <a:off x="516593" y="3262747"/>
            <a:ext cx="0" cy="344978"/>
          </a:xfrm>
          <a:prstGeom prst="straightConnector1">
            <a:avLst/>
          </a:prstGeom>
          <a:noFill/>
          <a:ln w="25400" cap="flat" cmpd="sng">
            <a:solidFill>
              <a:schemeClr val="accent1"/>
            </a:solidFill>
            <a:prstDash val="solid"/>
            <a:miter lim="800000"/>
            <a:headEnd type="none" w="sm" len="sm"/>
            <a:tailEnd type="none" w="sm" len="sm"/>
          </a:ln>
        </p:spPr>
      </p:cxnSp>
      <p:sp>
        <p:nvSpPr>
          <p:cNvPr id="43" name="Google Shape;43;p16"/>
          <p:cNvSpPr txBox="1">
            <a:spLocks noGrp="1"/>
          </p:cNvSpPr>
          <p:nvPr>
            <p:ph type="title"/>
          </p:nvPr>
        </p:nvSpPr>
        <p:spPr>
          <a:xfrm>
            <a:off x="1866900" y="2500438"/>
            <a:ext cx="4229100" cy="1857123"/>
          </a:xfrm>
          <a:prstGeom prst="rect">
            <a:avLst/>
          </a:prstGeom>
          <a:noFill/>
          <a:ln>
            <a:noFill/>
          </a:ln>
        </p:spPr>
        <p:txBody>
          <a:bodyPr spcFirstLastPara="1" wrap="square" lIns="0" tIns="192000" rIns="0" bIns="0" anchor="ctr" anchorCtr="0">
            <a:noAutofit/>
          </a:bodyPr>
          <a:lstStyle>
            <a:lvl1pPr lvl="0" algn="l">
              <a:lnSpc>
                <a:spcPct val="80000"/>
              </a:lnSpc>
              <a:spcBef>
                <a:spcPts val="0"/>
              </a:spcBef>
              <a:spcAft>
                <a:spcPts val="0"/>
              </a:spcAft>
              <a:buClr>
                <a:schemeClr val="lt1"/>
              </a:buClr>
              <a:buSzPts val="4400"/>
              <a:buFont typeface="Montserrat ExtraBold"/>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A2">
  <p:cSld name="CAPA2">
    <p:spTree>
      <p:nvGrpSpPr>
        <p:cNvPr id="1" name="Shape 44"/>
        <p:cNvGrpSpPr/>
        <p:nvPr/>
      </p:nvGrpSpPr>
      <p:grpSpPr>
        <a:xfrm>
          <a:off x="0" y="0"/>
          <a:ext cx="0" cy="0"/>
          <a:chOff x="0" y="0"/>
          <a:chExt cx="0" cy="0"/>
        </a:xfrm>
      </p:grpSpPr>
      <p:sp>
        <p:nvSpPr>
          <p:cNvPr id="45" name="Google Shape;45;p17"/>
          <p:cNvSpPr txBox="1">
            <a:spLocks noGrp="1"/>
          </p:cNvSpPr>
          <p:nvPr>
            <p:ph type="title"/>
          </p:nvPr>
        </p:nvSpPr>
        <p:spPr>
          <a:xfrm>
            <a:off x="1866900" y="2500438"/>
            <a:ext cx="4229100" cy="1857123"/>
          </a:xfrm>
          <a:prstGeom prst="rect">
            <a:avLst/>
          </a:prstGeom>
          <a:noFill/>
          <a:ln>
            <a:noFill/>
          </a:ln>
        </p:spPr>
        <p:txBody>
          <a:bodyPr spcFirstLastPara="1" wrap="square" lIns="0" tIns="192000" rIns="0" bIns="0" anchor="ctr" anchorCtr="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6" name="Google Shape;46;p17"/>
          <p:cNvPicPr preferRelativeResize="0"/>
          <p:nvPr/>
        </p:nvPicPr>
        <p:blipFill rotWithShape="1">
          <a:blip r:embed="rId2">
            <a:alphaModFix/>
          </a:blip>
          <a:srcRect/>
          <a:stretch/>
        </p:blipFill>
        <p:spPr>
          <a:xfrm>
            <a:off x="2432960" y="1160347"/>
            <a:ext cx="10863938" cy="605401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A3">
  <p:cSld name="CAPA3">
    <p:spTree>
      <p:nvGrpSpPr>
        <p:cNvPr id="1" name="Shape 47"/>
        <p:cNvGrpSpPr/>
        <p:nvPr/>
      </p:nvGrpSpPr>
      <p:grpSpPr>
        <a:xfrm>
          <a:off x="0" y="0"/>
          <a:ext cx="0" cy="0"/>
          <a:chOff x="0" y="0"/>
          <a:chExt cx="0" cy="0"/>
        </a:xfrm>
      </p:grpSpPr>
      <p:sp>
        <p:nvSpPr>
          <p:cNvPr id="48" name="Google Shape;48;p18"/>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Open Sans"/>
              <a:ea typeface="Open Sans"/>
              <a:cs typeface="Open Sans"/>
              <a:sym typeface="Open Sans"/>
            </a:endParaRPr>
          </a:p>
        </p:txBody>
      </p:sp>
      <p:sp>
        <p:nvSpPr>
          <p:cNvPr id="49" name="Google Shape;49;p18"/>
          <p:cNvSpPr txBox="1">
            <a:spLocks noGrp="1"/>
          </p:cNvSpPr>
          <p:nvPr>
            <p:ph type="title"/>
          </p:nvPr>
        </p:nvSpPr>
        <p:spPr>
          <a:xfrm>
            <a:off x="1866900" y="2500438"/>
            <a:ext cx="4229100" cy="1857123"/>
          </a:xfrm>
          <a:prstGeom prst="rect">
            <a:avLst/>
          </a:prstGeom>
          <a:noFill/>
          <a:ln>
            <a:noFill/>
          </a:ln>
        </p:spPr>
        <p:txBody>
          <a:bodyPr spcFirstLastPara="1" wrap="square" lIns="0" tIns="192000" rIns="0" bIns="0" anchor="ctr" anchorCtr="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0" name="Google Shape;50;p18"/>
          <p:cNvPicPr preferRelativeResize="0"/>
          <p:nvPr/>
        </p:nvPicPr>
        <p:blipFill rotWithShape="1">
          <a:blip r:embed="rId2">
            <a:alphaModFix/>
          </a:blip>
          <a:srcRect/>
          <a:stretch/>
        </p:blipFill>
        <p:spPr>
          <a:xfrm>
            <a:off x="2404385" y="1160347"/>
            <a:ext cx="10863938" cy="6054017"/>
          </a:xfrm>
          <a:prstGeom prst="rect">
            <a:avLst/>
          </a:prstGeom>
          <a:noFill/>
          <a:ln>
            <a:noFill/>
          </a:ln>
        </p:spPr>
      </p:pic>
      <p:cxnSp>
        <p:nvCxnSpPr>
          <p:cNvPr id="51" name="Google Shape;51;p18"/>
          <p:cNvCxnSpPr/>
          <p:nvPr/>
        </p:nvCxnSpPr>
        <p:spPr>
          <a:xfrm>
            <a:off x="985480" y="0"/>
            <a:ext cx="0" cy="6858000"/>
          </a:xfrm>
          <a:prstGeom prst="straightConnector1">
            <a:avLst/>
          </a:prstGeom>
          <a:noFill/>
          <a:ln w="9525" cap="flat" cmpd="sng">
            <a:solidFill>
              <a:schemeClr val="lt2"/>
            </a:solidFill>
            <a:prstDash val="solid"/>
            <a:miter lim="800000"/>
            <a:headEnd type="none" w="sm" len="sm"/>
            <a:tailEnd type="none" w="sm" len="sm"/>
          </a:ln>
        </p:spPr>
      </p:cxnSp>
      <p:cxnSp>
        <p:nvCxnSpPr>
          <p:cNvPr id="52" name="Google Shape;52;p18"/>
          <p:cNvCxnSpPr/>
          <p:nvPr/>
        </p:nvCxnSpPr>
        <p:spPr>
          <a:xfrm>
            <a:off x="468887" y="3262747"/>
            <a:ext cx="0" cy="344978"/>
          </a:xfrm>
          <a:prstGeom prst="straightConnector1">
            <a:avLst/>
          </a:prstGeom>
          <a:noFill/>
          <a:ln w="25400" cap="flat" cmpd="sng">
            <a:solidFill>
              <a:schemeClr val="lt1"/>
            </a:solidFill>
            <a:prstDash val="solid"/>
            <a:miter lim="800000"/>
            <a:headEnd type="none" w="sm" len="sm"/>
            <a:tailEnd type="none" w="sm" len="sm"/>
          </a:ln>
        </p:spPr>
      </p:cxnSp>
      <p:cxnSp>
        <p:nvCxnSpPr>
          <p:cNvPr id="53" name="Google Shape;53;p18"/>
          <p:cNvCxnSpPr/>
          <p:nvPr/>
        </p:nvCxnSpPr>
        <p:spPr>
          <a:xfrm>
            <a:off x="516593" y="3262747"/>
            <a:ext cx="0" cy="344978"/>
          </a:xfrm>
          <a:prstGeom prst="straightConnector1">
            <a:avLst/>
          </a:prstGeom>
          <a:noFill/>
          <a:ln w="25400" cap="flat" cmpd="sng">
            <a:solidFill>
              <a:schemeClr val="lt1"/>
            </a:solidFill>
            <a:prstDash val="solid"/>
            <a:miter lim="800000"/>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IVISÓRIA2">
  <p:cSld name="DIVISÓRIA2">
    <p:spTree>
      <p:nvGrpSpPr>
        <p:cNvPr id="1" name="Shape 54"/>
        <p:cNvGrpSpPr/>
        <p:nvPr/>
      </p:nvGrpSpPr>
      <p:grpSpPr>
        <a:xfrm>
          <a:off x="0" y="0"/>
          <a:ext cx="0" cy="0"/>
          <a:chOff x="0" y="0"/>
          <a:chExt cx="0" cy="0"/>
        </a:xfrm>
      </p:grpSpPr>
      <p:sp>
        <p:nvSpPr>
          <p:cNvPr id="55" name="Google Shape;55;p19"/>
          <p:cNvSpPr txBox="1">
            <a:spLocks noGrp="1"/>
          </p:cNvSpPr>
          <p:nvPr>
            <p:ph type="title"/>
          </p:nvPr>
        </p:nvSpPr>
        <p:spPr>
          <a:xfrm>
            <a:off x="1866900" y="2500438"/>
            <a:ext cx="4229100" cy="1857123"/>
          </a:xfrm>
          <a:prstGeom prst="rect">
            <a:avLst/>
          </a:prstGeom>
          <a:noFill/>
          <a:ln>
            <a:noFill/>
          </a:ln>
        </p:spPr>
        <p:txBody>
          <a:bodyPr spcFirstLastPara="1" wrap="square" lIns="0" tIns="192000" rIns="0" bIns="0" anchor="ctr" anchorCtr="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6" name="Google Shape;56;p19"/>
          <p:cNvPicPr preferRelativeResize="0"/>
          <p:nvPr/>
        </p:nvPicPr>
        <p:blipFill rotWithShape="1">
          <a:blip r:embed="rId2">
            <a:alphaModFix/>
          </a:blip>
          <a:srcRect/>
          <a:stretch/>
        </p:blipFill>
        <p:spPr>
          <a:xfrm>
            <a:off x="2432960" y="1160347"/>
            <a:ext cx="10863938" cy="605401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1866900" y="994934"/>
            <a:ext cx="9753600" cy="1487862"/>
          </a:xfrm>
          <a:prstGeom prst="rect">
            <a:avLst/>
          </a:prstGeom>
          <a:noFill/>
          <a:ln>
            <a:noFill/>
          </a:ln>
        </p:spPr>
        <p:txBody>
          <a:bodyPr spcFirstLastPara="1" wrap="square" lIns="0" tIns="192000" rIns="0" bIns="0" anchor="t" anchorCtr="0">
            <a:noAutofit/>
          </a:bodyPr>
          <a:lstStyle>
            <a:lvl1pPr marR="0" lvl="0" algn="l" rtl="0">
              <a:lnSpc>
                <a:spcPct val="80000"/>
              </a:lnSpc>
              <a:spcBef>
                <a:spcPts val="0"/>
              </a:spcBef>
              <a:spcAft>
                <a:spcPts val="0"/>
              </a:spcAft>
              <a:buClr>
                <a:schemeClr val="dk1"/>
              </a:buClr>
              <a:buSzPts val="4400"/>
              <a:buFont typeface="Montserrat ExtraBold"/>
              <a:buNone/>
              <a:defRPr sz="4400" b="0" i="0" u="none" strike="noStrike" cap="none">
                <a:solidFill>
                  <a:schemeClr val="dk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9"/>
          <p:cNvSpPr txBox="1">
            <a:spLocks noGrp="1"/>
          </p:cNvSpPr>
          <p:nvPr>
            <p:ph type="sldNum" idx="12"/>
          </p:nvPr>
        </p:nvSpPr>
        <p:spPr>
          <a:xfrm>
            <a:off x="235873" y="6418877"/>
            <a:ext cx="513735" cy="227164"/>
          </a:xfrm>
          <a:prstGeom prst="rect">
            <a:avLst/>
          </a:prstGeom>
          <a:noFill/>
          <a:ln>
            <a:noFill/>
          </a:ln>
        </p:spPr>
        <p:txBody>
          <a:bodyPr spcFirstLastPara="1" wrap="square" lIns="0" tIns="0" rIns="0" bIns="0" anchor="ctr" anchorCtr="0">
            <a:noAutofit/>
          </a:bodyPr>
          <a:lstStyle>
            <a:lvl1pPr marL="0" marR="0" lvl="0"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1pPr>
            <a:lvl2pPr marL="0" marR="0" lvl="1"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2pPr>
            <a:lvl3pPr marL="0" marR="0" lvl="2"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3pPr>
            <a:lvl4pPr marL="0" marR="0" lvl="3"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4pPr>
            <a:lvl5pPr marL="0" marR="0" lvl="4"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5pPr>
            <a:lvl6pPr marL="0" marR="0" lvl="5"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6pPr>
            <a:lvl7pPr marL="0" marR="0" lvl="6"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7pPr>
            <a:lvl8pPr marL="0" marR="0" lvl="7"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8pPr>
            <a:lvl9pPr marL="0" marR="0" lvl="8" indent="0" algn="ctr" rtl="0">
              <a:lnSpc>
                <a:spcPct val="100000"/>
              </a:lnSpc>
              <a:spcBef>
                <a:spcPts val="0"/>
              </a:spcBef>
              <a:spcAft>
                <a:spcPts val="0"/>
              </a:spcAft>
              <a:buClr>
                <a:srgbClr val="000000"/>
              </a:buClr>
              <a:buSzPts val="1000"/>
              <a:buFont typeface="Arial"/>
              <a:buNone/>
              <a:defRPr sz="1000" b="0" i="0" u="none" strike="noStrike" cap="none">
                <a:solidFill>
                  <a:schemeClr val="dk1"/>
                </a:solidFill>
                <a:latin typeface="Montserrat Medium"/>
                <a:ea typeface="Montserrat Medium"/>
                <a:cs typeface="Montserrat Medium"/>
                <a:sym typeface="Montserrat Medium"/>
              </a:defRPr>
            </a:lvl9pPr>
          </a:lstStyle>
          <a:p>
            <a:pPr marL="0" lvl="0" indent="0" algn="ctr" rtl="0">
              <a:spcBef>
                <a:spcPts val="0"/>
              </a:spcBef>
              <a:spcAft>
                <a:spcPts val="0"/>
              </a:spcAft>
              <a:buNone/>
            </a:pPr>
            <a:fld id="{00000000-1234-1234-1234-123412341234}" type="slidenum">
              <a:rPr lang="pt-BR"/>
              <a:t>‹nº›</a:t>
            </a:fld>
            <a:endParaRPr dirty="0"/>
          </a:p>
        </p:txBody>
      </p:sp>
      <p:sp>
        <p:nvSpPr>
          <p:cNvPr id="12" name="Google Shape;12;p9"/>
          <p:cNvSpPr txBox="1">
            <a:spLocks noGrp="1"/>
          </p:cNvSpPr>
          <p:nvPr>
            <p:ph type="body" idx="1"/>
          </p:nvPr>
        </p:nvSpPr>
        <p:spPr>
          <a:xfrm>
            <a:off x="1866900" y="2514600"/>
            <a:ext cx="9753600" cy="3110442"/>
          </a:xfrm>
          <a:prstGeom prst="rect">
            <a:avLst/>
          </a:prstGeom>
          <a:noFill/>
          <a:ln>
            <a:noFill/>
          </a:ln>
        </p:spPr>
        <p:txBody>
          <a:bodyPr spcFirstLastPara="1" wrap="square" lIns="0" tIns="45700" rIns="0" bIns="45700" anchor="t" anchorCtr="0">
            <a:normAutofit/>
          </a:bodyPr>
          <a:lstStyle>
            <a:lvl1pPr marL="457200" marR="0" lvl="0" indent="-228600" algn="l" rtl="0">
              <a:lnSpc>
                <a:spcPct val="120000"/>
              </a:lnSpc>
              <a:spcBef>
                <a:spcPts val="1000"/>
              </a:spcBef>
              <a:spcAft>
                <a:spcPts val="0"/>
              </a:spcAft>
              <a:buClr>
                <a:schemeClr val="dk1"/>
              </a:buClr>
              <a:buSzPts val="2800"/>
              <a:buFont typeface="Arial"/>
              <a:buNone/>
              <a:defRPr sz="2800" b="0" i="0" u="none" strike="noStrike" cap="none">
                <a:solidFill>
                  <a:schemeClr val="dk1"/>
                </a:solidFill>
                <a:latin typeface="Montserrat"/>
                <a:ea typeface="Montserrat"/>
                <a:cs typeface="Montserrat"/>
                <a:sym typeface="Montserrat"/>
              </a:defRPr>
            </a:lvl1pPr>
            <a:lvl2pPr marL="914400" marR="0" lvl="1" indent="-228600" algn="l" rtl="0">
              <a:lnSpc>
                <a:spcPct val="120000"/>
              </a:lnSpc>
              <a:spcBef>
                <a:spcPts val="499"/>
              </a:spcBef>
              <a:spcAft>
                <a:spcPts val="0"/>
              </a:spcAft>
              <a:buClr>
                <a:schemeClr val="dk1"/>
              </a:buClr>
              <a:buSzPts val="1800"/>
              <a:buFont typeface="Arial"/>
              <a:buNone/>
              <a:defRPr sz="1800" b="0" i="0" u="none" strike="noStrike" cap="none">
                <a:solidFill>
                  <a:schemeClr val="dk1"/>
                </a:solidFill>
                <a:latin typeface="Montserrat"/>
                <a:ea typeface="Montserrat"/>
                <a:cs typeface="Montserrat"/>
                <a:sym typeface="Montserrat"/>
              </a:defRPr>
            </a:lvl2pPr>
            <a:lvl3pPr marL="1371600" marR="0" lvl="2" indent="-228600" algn="l" rtl="0">
              <a:lnSpc>
                <a:spcPct val="120000"/>
              </a:lnSpc>
              <a:spcBef>
                <a:spcPts val="499"/>
              </a:spcBef>
              <a:spcAft>
                <a:spcPts val="0"/>
              </a:spcAft>
              <a:buClr>
                <a:schemeClr val="dk1"/>
              </a:buClr>
              <a:buSzPts val="1200"/>
              <a:buFont typeface="Arial"/>
              <a:buNone/>
              <a:defRPr sz="1200" b="0" i="0" u="none" strike="noStrike" cap="none">
                <a:solidFill>
                  <a:schemeClr val="dk1"/>
                </a:solidFill>
                <a:latin typeface="Montserrat"/>
                <a:ea typeface="Montserrat"/>
                <a:cs typeface="Montserrat"/>
                <a:sym typeface="Montserrat"/>
              </a:defRPr>
            </a:lvl3pPr>
            <a:lvl4pPr marL="1828800" marR="0" lvl="3" indent="-228600" algn="l" rtl="0">
              <a:lnSpc>
                <a:spcPct val="120000"/>
              </a:lnSpc>
              <a:spcBef>
                <a:spcPts val="499"/>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4pPr>
            <a:lvl5pPr marL="2286000" marR="0" lvl="4" indent="-228600" algn="l" rtl="0">
              <a:lnSpc>
                <a:spcPct val="120000"/>
              </a:lnSpc>
              <a:spcBef>
                <a:spcPts val="499"/>
              </a:spcBef>
              <a:spcAft>
                <a:spcPts val="0"/>
              </a:spcAft>
              <a:buClr>
                <a:schemeClr val="dk1"/>
              </a:buClr>
              <a:buSzPts val="1000"/>
              <a:buFont typeface="Arial"/>
              <a:buNone/>
              <a:defRPr sz="1000" b="0" i="0" u="none" strike="noStrike" cap="none">
                <a:solidFill>
                  <a:schemeClr val="dk1"/>
                </a:solidFill>
                <a:latin typeface="Montserrat"/>
                <a:ea typeface="Montserrat"/>
                <a:cs typeface="Montserrat"/>
                <a:sym typeface="Montserrat"/>
              </a:defRPr>
            </a:lvl5pPr>
            <a:lvl6pPr marL="2743200" marR="0" lvl="5" indent="-342900"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6pPr>
            <a:lvl7pPr marL="3200400" marR="0" lvl="6" indent="-342900"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7pPr>
            <a:lvl8pPr marL="3657600" marR="0" lvl="7" indent="-342900"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8pPr>
            <a:lvl9pPr marL="4114800" marR="0" lvl="8" indent="-342900" algn="l" rtl="0">
              <a:lnSpc>
                <a:spcPct val="90000"/>
              </a:lnSpc>
              <a:spcBef>
                <a:spcPts val="499"/>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9pPr>
          </a:lstStyle>
          <a:p>
            <a:endParaRPr/>
          </a:p>
        </p:txBody>
      </p:sp>
      <p:cxnSp>
        <p:nvCxnSpPr>
          <p:cNvPr id="13" name="Google Shape;13;p9"/>
          <p:cNvCxnSpPr/>
          <p:nvPr/>
        </p:nvCxnSpPr>
        <p:spPr>
          <a:xfrm>
            <a:off x="985480" y="0"/>
            <a:ext cx="0" cy="6858000"/>
          </a:xfrm>
          <a:prstGeom prst="straightConnector1">
            <a:avLst/>
          </a:prstGeom>
          <a:noFill/>
          <a:ln w="9525" cap="flat" cmpd="sng">
            <a:solidFill>
              <a:schemeClr val="dk1">
                <a:alpha val="20000"/>
              </a:schemeClr>
            </a:solidFill>
            <a:prstDash val="solid"/>
            <a:miter lim="800000"/>
            <a:headEnd type="none" w="sm" len="sm"/>
            <a:tailEnd type="none" w="sm" len="sm"/>
          </a:ln>
        </p:spPr>
      </p:cxnSp>
      <p:cxnSp>
        <p:nvCxnSpPr>
          <p:cNvPr id="14" name="Google Shape;14;p9"/>
          <p:cNvCxnSpPr/>
          <p:nvPr/>
        </p:nvCxnSpPr>
        <p:spPr>
          <a:xfrm>
            <a:off x="468887" y="3262747"/>
            <a:ext cx="0" cy="344978"/>
          </a:xfrm>
          <a:prstGeom prst="straightConnector1">
            <a:avLst/>
          </a:prstGeom>
          <a:noFill/>
          <a:ln w="25400" cap="flat" cmpd="sng">
            <a:solidFill>
              <a:schemeClr val="accent1"/>
            </a:solidFill>
            <a:prstDash val="solid"/>
            <a:miter lim="800000"/>
            <a:headEnd type="none" w="sm" len="sm"/>
            <a:tailEnd type="none" w="sm" len="sm"/>
          </a:ln>
        </p:spPr>
      </p:cxnSp>
      <p:cxnSp>
        <p:nvCxnSpPr>
          <p:cNvPr id="15" name="Google Shape;15;p9"/>
          <p:cNvCxnSpPr/>
          <p:nvPr/>
        </p:nvCxnSpPr>
        <p:spPr>
          <a:xfrm>
            <a:off x="516593" y="3262747"/>
            <a:ext cx="0" cy="344978"/>
          </a:xfrm>
          <a:prstGeom prst="straightConnector1">
            <a:avLst/>
          </a:prstGeom>
          <a:noFill/>
          <a:ln w="25400" cap="flat" cmpd="sng">
            <a:solidFill>
              <a:schemeClr val="accent1"/>
            </a:solidFill>
            <a:prstDash val="solid"/>
            <a:miter lim="800000"/>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624">
          <p15:clr>
            <a:srgbClr val="F26B43"/>
          </p15:clr>
        </p15:guide>
        <p15:guide id="4" pos="7320">
          <p15:clr>
            <a:srgbClr val="F26B43"/>
          </p15:clr>
        </p15:guide>
        <p15:guide id="5" pos="1176">
          <p15:clr>
            <a:srgbClr val="F26B43"/>
          </p15:clr>
        </p15:guide>
        <p15:guide id="6" orient="horz" pos="74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66900" y="994934"/>
            <a:ext cx="9753600" cy="1487862"/>
          </a:xfrm>
          <a:prstGeom prst="rect">
            <a:avLst/>
          </a:prstGeom>
          <a:effectLst/>
        </p:spPr>
        <p:txBody>
          <a:bodyPr vert="horz" lIns="0" tIns="192024" rIns="0" bIns="0" rtlCol="0" anchor="t" anchorCtr="0">
            <a:noAutofit/>
          </a:bodyPr>
          <a:lstStyle/>
          <a:p>
            <a:r>
              <a:rPr lang="en-US"/>
              <a:t>YOUR TITLE HERE</a:t>
            </a:r>
          </a:p>
        </p:txBody>
      </p:sp>
      <p:sp>
        <p:nvSpPr>
          <p:cNvPr id="6" name="Номер слайда 21"/>
          <p:cNvSpPr>
            <a:spLocks noGrp="1"/>
          </p:cNvSpPr>
          <p:nvPr>
            <p:ph type="sldNum" sz="quarter" idx="4"/>
          </p:nvPr>
        </p:nvSpPr>
        <p:spPr>
          <a:xfrm>
            <a:off x="235873" y="6418877"/>
            <a:ext cx="513735" cy="227164"/>
          </a:xfrm>
          <a:prstGeom prst="rect">
            <a:avLst/>
          </a:prstGeom>
          <a:noFill/>
        </p:spPr>
        <p:txBody>
          <a:bodyPr vert="horz" lIns="0" tIns="0" rIns="0" bIns="0" rtlCol="0" anchor="ctr"/>
          <a:lstStyle>
            <a:lvl1pPr algn="ctr">
              <a:defRPr sz="1000" b="0" i="0">
                <a:solidFill>
                  <a:schemeClr val="tx1">
                    <a:alpha val="70000"/>
                  </a:schemeClr>
                </a:solidFill>
                <a:latin typeface="Montserrat Medium" charset="0"/>
                <a:ea typeface="Montserrat Medium" charset="0"/>
                <a:cs typeface="Montserrat Medium" charset="0"/>
              </a:defRPr>
            </a:lvl1pPr>
          </a:lstStyle>
          <a:p>
            <a:fld id="{D8D877B3-D348-4611-9BDB-C5374591D951}" type="slidenum">
              <a:rPr lang="en-US" smtClean="0"/>
              <a:pPr/>
              <a:t>‹nº›</a:t>
            </a:fld>
            <a:endParaRPr lang="en-US" dirty="0"/>
          </a:p>
        </p:txBody>
      </p:sp>
      <p:sp>
        <p:nvSpPr>
          <p:cNvPr id="11" name="Text Placeholder 10"/>
          <p:cNvSpPr>
            <a:spLocks noGrp="1"/>
          </p:cNvSpPr>
          <p:nvPr>
            <p:ph type="body" idx="1"/>
          </p:nvPr>
        </p:nvSpPr>
        <p:spPr>
          <a:xfrm>
            <a:off x="1866900" y="2514600"/>
            <a:ext cx="9753600" cy="3110442"/>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p:cNvCxnSpPr/>
          <p:nvPr userDrawn="1"/>
        </p:nvCxnSpPr>
        <p:spPr>
          <a:xfrm>
            <a:off x="985480" y="0"/>
            <a:ext cx="0" cy="6858000"/>
          </a:xfrm>
          <a:prstGeom prst="line">
            <a:avLst/>
          </a:prstGeom>
          <a:ln>
            <a:solidFill>
              <a:schemeClr val="tx1">
                <a:alpha val="2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468887"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516593" y="3262747"/>
            <a:ext cx="0" cy="344978"/>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92354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Lst>
  <p:hf hdr="0" ftr="0" dt="0"/>
  <p:txStyles>
    <p:titleStyle>
      <a:lvl1pPr algn="l" defTabSz="914318" rtl="0" eaLnBrk="1" latinLnBrk="0" hangingPunct="1">
        <a:lnSpc>
          <a:spcPct val="80000"/>
        </a:lnSpc>
        <a:spcBef>
          <a:spcPct val="0"/>
        </a:spcBef>
        <a:buNone/>
        <a:defRPr sz="4400" kern="1200" spc="-151" baseline="0">
          <a:solidFill>
            <a:schemeClr val="tx1"/>
          </a:solidFill>
          <a:latin typeface="Montserrat ExtraBold" panose="00000900000000000000" pitchFamily="50" charset="0"/>
          <a:ea typeface="+mj-ea"/>
          <a:cs typeface="+mj-cs"/>
        </a:defRPr>
      </a:lvl1pPr>
    </p:titleStyle>
    <p:bodyStyle>
      <a:lvl1pPr marL="0" indent="0" algn="l" defTabSz="914318" rtl="0" eaLnBrk="1" latinLnBrk="0" hangingPunct="1">
        <a:lnSpc>
          <a:spcPct val="120000"/>
        </a:lnSpc>
        <a:spcBef>
          <a:spcPts val="1000"/>
        </a:spcBef>
        <a:buFont typeface="Arial" panose="020B0604020202020204" pitchFamily="34" charset="0"/>
        <a:buNone/>
        <a:defRPr sz="2800" kern="1200">
          <a:solidFill>
            <a:schemeClr val="tx1"/>
          </a:solidFill>
          <a:latin typeface="Montserrat" panose="00000500000000000000" pitchFamily="50" charset="0"/>
          <a:ea typeface="+mn-ea"/>
          <a:cs typeface="+mn-cs"/>
        </a:defRPr>
      </a:lvl1pPr>
      <a:lvl2pPr marL="0" indent="0" algn="l" defTabSz="914318" rtl="0" eaLnBrk="1" latinLnBrk="0" hangingPunct="1">
        <a:lnSpc>
          <a:spcPct val="120000"/>
        </a:lnSpc>
        <a:spcBef>
          <a:spcPts val="499"/>
        </a:spcBef>
        <a:buFont typeface="Arial" panose="020B0604020202020204" pitchFamily="34" charset="0"/>
        <a:buNone/>
        <a:defRPr sz="1800" kern="1200">
          <a:solidFill>
            <a:schemeClr val="tx1"/>
          </a:solidFill>
          <a:latin typeface="Montserrat" panose="00000500000000000000" pitchFamily="50" charset="0"/>
          <a:ea typeface="+mn-ea"/>
          <a:cs typeface="+mn-cs"/>
        </a:defRPr>
      </a:lvl2pPr>
      <a:lvl3pPr marL="0" indent="0" algn="l" defTabSz="914318" rtl="0" eaLnBrk="1" latinLnBrk="0" hangingPunct="1">
        <a:lnSpc>
          <a:spcPct val="120000"/>
        </a:lnSpc>
        <a:spcBef>
          <a:spcPts val="499"/>
        </a:spcBef>
        <a:buFont typeface="Arial" panose="020B0604020202020204" pitchFamily="34" charset="0"/>
        <a:buNone/>
        <a:defRPr sz="1200" kern="1200">
          <a:solidFill>
            <a:schemeClr val="tx1"/>
          </a:solidFill>
          <a:latin typeface="Montserrat" panose="00000500000000000000" pitchFamily="50" charset="0"/>
          <a:ea typeface="+mn-ea"/>
          <a:cs typeface="+mn-cs"/>
        </a:defRPr>
      </a:lvl3pPr>
      <a:lvl4pPr marL="0" indent="0" algn="l" defTabSz="914318" rtl="0" eaLnBrk="1" latinLnBrk="0" hangingPunct="1">
        <a:lnSpc>
          <a:spcPct val="120000"/>
        </a:lnSpc>
        <a:spcBef>
          <a:spcPts val="499"/>
        </a:spcBef>
        <a:buFont typeface="Arial" panose="020B0604020202020204" pitchFamily="34" charset="0"/>
        <a:buNone/>
        <a:defRPr sz="1000" kern="1200">
          <a:solidFill>
            <a:schemeClr val="tx1">
              <a:alpha val="70000"/>
            </a:schemeClr>
          </a:solidFill>
          <a:latin typeface="Montserrat" panose="00000500000000000000" pitchFamily="50" charset="0"/>
          <a:ea typeface="+mn-ea"/>
          <a:cs typeface="+mn-cs"/>
        </a:defRPr>
      </a:lvl4pPr>
      <a:lvl5pPr marL="0" indent="0" algn="l" defTabSz="914318" rtl="0" eaLnBrk="1" latinLnBrk="0" hangingPunct="1">
        <a:lnSpc>
          <a:spcPct val="120000"/>
        </a:lnSpc>
        <a:spcBef>
          <a:spcPts val="499"/>
        </a:spcBef>
        <a:buFont typeface="Arial" panose="020B0604020202020204" pitchFamily="34" charset="0"/>
        <a:buNone/>
        <a:defRPr sz="1000" kern="1200" baseline="0">
          <a:solidFill>
            <a:schemeClr val="tx1">
              <a:alpha val="50000"/>
            </a:schemeClr>
          </a:solidFill>
          <a:latin typeface="Montserrat" panose="00000500000000000000" pitchFamily="50" charset="0"/>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2160">
          <p15:clr>
            <a:srgbClr val="F26B43"/>
          </p15:clr>
        </p15:guide>
        <p15:guide id="28" pos="624">
          <p15:clr>
            <a:srgbClr val="F26B43"/>
          </p15:clr>
        </p15:guide>
        <p15:guide id="29" pos="7320">
          <p15:clr>
            <a:srgbClr val="F26B43"/>
          </p15:clr>
        </p15:guide>
        <p15:guide id="48" pos="1176">
          <p15:clr>
            <a:srgbClr val="F26B43"/>
          </p15:clr>
        </p15:guide>
        <p15:guide id="51" orient="horz" pos="74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3.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
          <p:cNvSpPr txBox="1">
            <a:spLocks noGrp="1"/>
          </p:cNvSpPr>
          <p:nvPr>
            <p:ph type="title"/>
          </p:nvPr>
        </p:nvSpPr>
        <p:spPr>
          <a:xfrm>
            <a:off x="1462391" y="2480982"/>
            <a:ext cx="6450249" cy="1857123"/>
          </a:xfrm>
          <a:prstGeom prst="rect">
            <a:avLst/>
          </a:prstGeom>
          <a:noFill/>
          <a:ln>
            <a:noFill/>
          </a:ln>
        </p:spPr>
        <p:txBody>
          <a:bodyPr spcFirstLastPara="1" wrap="square" lIns="0" tIns="192000" rIns="0" bIns="0" anchor="ctr" anchorCtr="0">
            <a:noAutofit/>
          </a:bodyPr>
          <a:lstStyle/>
          <a:p>
            <a:pPr marL="0" lvl="0" indent="0" algn="l" rtl="0">
              <a:lnSpc>
                <a:spcPct val="80000"/>
              </a:lnSpc>
              <a:spcBef>
                <a:spcPts val="0"/>
              </a:spcBef>
              <a:spcAft>
                <a:spcPts val="0"/>
              </a:spcAft>
              <a:buClr>
                <a:schemeClr val="lt1"/>
              </a:buClr>
              <a:buSzPts val="4400"/>
              <a:buFont typeface="Montserrat ExtraBold"/>
              <a:buNone/>
            </a:pPr>
            <a:r>
              <a:rPr lang="pt-BR" dirty="0"/>
              <a:t>M Consulting Group</a:t>
            </a:r>
            <a:endParaRPr dirty="0"/>
          </a:p>
        </p:txBody>
      </p:sp>
      <p:sp>
        <p:nvSpPr>
          <p:cNvPr id="4" name="CaixaDeTexto 3">
            <a:extLst>
              <a:ext uri="{FF2B5EF4-FFF2-40B4-BE49-F238E27FC236}">
                <a16:creationId xmlns:a16="http://schemas.microsoft.com/office/drawing/2014/main" id="{01776303-3A1E-48FF-9E91-986241403CF8}"/>
              </a:ext>
            </a:extLst>
          </p:cNvPr>
          <p:cNvSpPr txBox="1"/>
          <p:nvPr/>
        </p:nvSpPr>
        <p:spPr>
          <a:xfrm>
            <a:off x="1380517" y="3997755"/>
            <a:ext cx="6094378" cy="340350"/>
          </a:xfrm>
          <a:prstGeom prst="rect">
            <a:avLst/>
          </a:prstGeom>
          <a:noFill/>
        </p:spPr>
        <p:txBody>
          <a:bodyPr wrap="square">
            <a:spAutoFit/>
          </a:bodyPr>
          <a:lstStyle/>
          <a:p>
            <a:pPr marL="0" lvl="0" indent="0" algn="l" rtl="0">
              <a:lnSpc>
                <a:spcPct val="80000"/>
              </a:lnSpc>
              <a:spcBef>
                <a:spcPts val="0"/>
              </a:spcBef>
              <a:spcAft>
                <a:spcPts val="0"/>
              </a:spcAft>
              <a:buClr>
                <a:schemeClr val="dk1"/>
              </a:buClr>
              <a:buSzPts val="1200"/>
              <a:buNone/>
            </a:pPr>
            <a:r>
              <a:rPr lang="pt-BR" sz="2000" b="1" dirty="0">
                <a:solidFill>
                  <a:srgbClr val="01FFA9"/>
                </a:solidFill>
                <a:latin typeface="Montserrat" panose="00000500000000000000" pitchFamily="2" charset="0"/>
              </a:rPr>
              <a:t>Wonderful Wines of the World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7"/>
          <p:cNvSpPr/>
          <p:nvPr/>
        </p:nvSpPr>
        <p:spPr>
          <a:xfrm flipV="1">
            <a:off x="6120749" y="1529689"/>
            <a:ext cx="2616852" cy="495623"/>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6350" cmpd="sng">
            <a:solidFill>
              <a:schemeClr val="tx1">
                <a:lumMod val="50000"/>
                <a:lumOff val="50000"/>
              </a:schemeClr>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Open Sans Regular" charset="0"/>
              <a:ea typeface="Open Sans Regular" charset="0"/>
              <a:cs typeface="Open Sans Regular" charset="0"/>
              <a:sym typeface="Arial"/>
            </a:endParaRPr>
          </a:p>
        </p:txBody>
      </p:sp>
      <p:cxnSp>
        <p:nvCxnSpPr>
          <p:cNvPr id="20" name="Straight Connector 19"/>
          <p:cNvCxnSpPr/>
          <p:nvPr/>
        </p:nvCxnSpPr>
        <p:spPr>
          <a:xfrm flipH="1">
            <a:off x="2743762" y="2865197"/>
            <a:ext cx="304800" cy="1"/>
          </a:xfrm>
          <a:prstGeom prst="line">
            <a:avLst/>
          </a:prstGeom>
          <a:ln w="6350" cmpd="sng">
            <a:headEnd type="none"/>
            <a:tailEnd type="oval" w="med" len="med"/>
          </a:ln>
          <a:effectLst/>
        </p:spPr>
        <p:style>
          <a:lnRef idx="2">
            <a:schemeClr val="accent1"/>
          </a:lnRef>
          <a:fillRef idx="0">
            <a:schemeClr val="accent1"/>
          </a:fillRef>
          <a:effectRef idx="1">
            <a:schemeClr val="accent1"/>
          </a:effectRef>
          <a:fontRef idx="minor">
            <a:schemeClr val="tx1"/>
          </a:fontRef>
        </p:style>
      </p:cxnSp>
      <p:sp>
        <p:nvSpPr>
          <p:cNvPr id="21" name="Freeform 20"/>
          <p:cNvSpPr/>
          <p:nvPr/>
        </p:nvSpPr>
        <p:spPr>
          <a:xfrm flipH="1">
            <a:off x="4170029" y="5027597"/>
            <a:ext cx="891519" cy="34210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12700" cmpd="sng">
            <a:solidFill>
              <a:schemeClr val="tx2"/>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Open Sans Regular" charset="0"/>
              <a:ea typeface="Open Sans Regular" charset="0"/>
              <a:cs typeface="Open Sans Regular" charset="0"/>
              <a:sym typeface="Arial"/>
            </a:endParaRPr>
          </a:p>
        </p:txBody>
      </p:sp>
      <p:sp>
        <p:nvSpPr>
          <p:cNvPr id="24" name="Freeform 23"/>
          <p:cNvSpPr/>
          <p:nvPr/>
        </p:nvSpPr>
        <p:spPr>
          <a:xfrm>
            <a:off x="7210442" y="5039537"/>
            <a:ext cx="891519" cy="342100"/>
          </a:xfrm>
          <a:custGeom>
            <a:avLst/>
            <a:gdLst>
              <a:gd name="connsiteX0" fmla="*/ 9167091 w 9167091"/>
              <a:gd name="connsiteY0" fmla="*/ 5137727 h 5149273"/>
              <a:gd name="connsiteX1" fmla="*/ 11546 w 9167091"/>
              <a:gd name="connsiteY1" fmla="*/ 5149273 h 5149273"/>
              <a:gd name="connsiteX2" fmla="*/ 0 w 9167091"/>
              <a:gd name="connsiteY2" fmla="*/ 0 h 5149273"/>
            </a:gdLst>
            <a:ahLst/>
            <a:cxnLst>
              <a:cxn ang="0">
                <a:pos x="connsiteX0" y="connsiteY0"/>
              </a:cxn>
              <a:cxn ang="0">
                <a:pos x="connsiteX1" y="connsiteY1"/>
              </a:cxn>
              <a:cxn ang="0">
                <a:pos x="connsiteX2" y="connsiteY2"/>
              </a:cxn>
            </a:cxnLst>
            <a:rect l="l" t="t" r="r" b="b"/>
            <a:pathLst>
              <a:path w="9167091" h="5149273">
                <a:moveTo>
                  <a:pt x="9167091" y="5137727"/>
                </a:moveTo>
                <a:lnTo>
                  <a:pt x="11546" y="5149273"/>
                </a:lnTo>
                <a:cubicBezTo>
                  <a:pt x="7697" y="3432849"/>
                  <a:pt x="3849" y="1716424"/>
                  <a:pt x="0" y="0"/>
                </a:cubicBezTo>
              </a:path>
            </a:pathLst>
          </a:custGeom>
          <a:ln w="6350" cmpd="sng">
            <a:solidFill>
              <a:schemeClr val="bg2">
                <a:lumMod val="75000"/>
              </a:schemeClr>
            </a:solidFill>
            <a:headEnd type="oval"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Open Sans Regular" charset="0"/>
              <a:ea typeface="Open Sans Regular" charset="0"/>
              <a:cs typeface="Open Sans Regular" charset="0"/>
              <a:sym typeface="Arial"/>
            </a:endParaRPr>
          </a:p>
        </p:txBody>
      </p:sp>
      <p:cxnSp>
        <p:nvCxnSpPr>
          <p:cNvPr id="26" name="Straight Connector 25"/>
          <p:cNvCxnSpPr/>
          <p:nvPr/>
        </p:nvCxnSpPr>
        <p:spPr>
          <a:xfrm>
            <a:off x="9201445" y="2865197"/>
            <a:ext cx="304800" cy="1"/>
          </a:xfrm>
          <a:prstGeom prst="line">
            <a:avLst/>
          </a:prstGeom>
          <a:ln w="6350" cmpd="sng">
            <a:solidFill>
              <a:schemeClr val="bg2">
                <a:lumMod val="85000"/>
              </a:schemeClr>
            </a:solidFill>
            <a:headEnd type="none"/>
            <a:tailEnd type="oval" w="med" len="med"/>
          </a:ln>
          <a:effectLst/>
        </p:spPr>
        <p:style>
          <a:lnRef idx="2">
            <a:schemeClr val="accent1"/>
          </a:lnRef>
          <a:fillRef idx="0">
            <a:schemeClr val="accent1"/>
          </a:fillRef>
          <a:effectRef idx="1">
            <a:schemeClr val="accent1"/>
          </a:effectRef>
          <a:fontRef idx="minor">
            <a:schemeClr val="tx1"/>
          </a:fontRef>
        </p:style>
      </p:cxnSp>
      <p:sp>
        <p:nvSpPr>
          <p:cNvPr id="3" name="Arc 2"/>
          <p:cNvSpPr/>
          <p:nvPr/>
        </p:nvSpPr>
        <p:spPr>
          <a:xfrm>
            <a:off x="5336586" y="2132888"/>
            <a:ext cx="1579789" cy="1579791"/>
          </a:xfrm>
          <a:prstGeom prst="arc">
            <a:avLst>
              <a:gd name="adj1" fmla="val 7914138"/>
              <a:gd name="adj2" fmla="val 2868450"/>
            </a:avLst>
          </a:prstGeom>
          <a:ln w="317500">
            <a:solidFill>
              <a:schemeClr val="accent3"/>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Open Sans Regular" charset="0"/>
              <a:ea typeface="Open Sans Regular" charset="0"/>
              <a:cs typeface="Open Sans Regular" charset="0"/>
              <a:sym typeface="Arial"/>
            </a:endParaRPr>
          </a:p>
        </p:txBody>
      </p:sp>
      <p:sp>
        <p:nvSpPr>
          <p:cNvPr id="4" name="Arc 3"/>
          <p:cNvSpPr/>
          <p:nvPr/>
        </p:nvSpPr>
        <p:spPr>
          <a:xfrm rot="10800000">
            <a:off x="6408382" y="3297162"/>
            <a:ext cx="1579789" cy="1579791"/>
          </a:xfrm>
          <a:prstGeom prst="arc">
            <a:avLst>
              <a:gd name="adj1" fmla="val 7914138"/>
              <a:gd name="adj2" fmla="val 2868450"/>
            </a:avLst>
          </a:prstGeom>
          <a:ln w="317500">
            <a:solidFill>
              <a:schemeClr val="accent4"/>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Open Sans Regular" charset="0"/>
              <a:ea typeface="Open Sans Regular" charset="0"/>
              <a:cs typeface="Open Sans Regular" charset="0"/>
              <a:sym typeface="Arial"/>
            </a:endParaRPr>
          </a:p>
        </p:txBody>
      </p:sp>
      <p:sp>
        <p:nvSpPr>
          <p:cNvPr id="5" name="Arc 4"/>
          <p:cNvSpPr/>
          <p:nvPr/>
        </p:nvSpPr>
        <p:spPr>
          <a:xfrm rot="10800000">
            <a:off x="4268503" y="3297162"/>
            <a:ext cx="1579789" cy="1579791"/>
          </a:xfrm>
          <a:prstGeom prst="arc">
            <a:avLst>
              <a:gd name="adj1" fmla="val 7914138"/>
              <a:gd name="adj2" fmla="val 2868450"/>
            </a:avLst>
          </a:prstGeom>
          <a:ln w="3175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Open Sans Regular" charset="0"/>
              <a:ea typeface="Open Sans Regular" charset="0"/>
              <a:cs typeface="Open Sans Regular" charset="0"/>
              <a:sym typeface="Arial"/>
            </a:endParaRPr>
          </a:p>
        </p:txBody>
      </p:sp>
      <p:sp>
        <p:nvSpPr>
          <p:cNvPr id="6" name="Arc 5"/>
          <p:cNvSpPr/>
          <p:nvPr/>
        </p:nvSpPr>
        <p:spPr>
          <a:xfrm>
            <a:off x="3198083" y="2132888"/>
            <a:ext cx="1579789" cy="1579791"/>
          </a:xfrm>
          <a:prstGeom prst="arc">
            <a:avLst>
              <a:gd name="adj1" fmla="val 7914138"/>
              <a:gd name="adj2" fmla="val 2868450"/>
            </a:avLst>
          </a:prstGeom>
          <a:ln w="317500">
            <a:solidFill>
              <a:schemeClr val="accent1"/>
            </a:solidFill>
          </a:ln>
          <a:effectLst/>
        </p:spPr>
        <p:style>
          <a:lnRef idx="2">
            <a:schemeClr val="accent1"/>
          </a:lnRef>
          <a:fillRef idx="0">
            <a:schemeClr val="accent1"/>
          </a:fillRef>
          <a:effectRef idx="1">
            <a:schemeClr val="accent1"/>
          </a:effectRef>
          <a:fontRef idx="minor">
            <a:schemeClr val="tx1"/>
          </a:fontRef>
        </p:style>
        <p:txBody>
          <a:bodyPr vert="horz" rtlCol="0" anchor="t" anchorCtr="0"/>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Open Sans Regular" charset="0"/>
              <a:ea typeface="Open Sans Regular" charset="0"/>
              <a:cs typeface="Open Sans Regular" charset="0"/>
              <a:sym typeface="Arial"/>
            </a:endParaRPr>
          </a:p>
        </p:txBody>
      </p:sp>
      <p:sp>
        <p:nvSpPr>
          <p:cNvPr id="7" name="Arc 6"/>
          <p:cNvSpPr/>
          <p:nvPr/>
        </p:nvSpPr>
        <p:spPr>
          <a:xfrm>
            <a:off x="7475088" y="2132888"/>
            <a:ext cx="1579789" cy="1579791"/>
          </a:xfrm>
          <a:prstGeom prst="arc">
            <a:avLst>
              <a:gd name="adj1" fmla="val 7914138"/>
              <a:gd name="adj2" fmla="val 2868450"/>
            </a:avLst>
          </a:prstGeom>
          <a:ln w="317500">
            <a:solidFill>
              <a:schemeClr val="accent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Open Sans Regular" charset="0"/>
              <a:ea typeface="Open Sans Regular" charset="0"/>
              <a:cs typeface="Open Sans Regular" charset="0"/>
              <a:sym typeface="Arial"/>
            </a:endParaRPr>
          </a:p>
        </p:txBody>
      </p:sp>
      <p:sp>
        <p:nvSpPr>
          <p:cNvPr id="8" name="TextBox 7"/>
          <p:cNvSpPr txBox="1"/>
          <p:nvPr/>
        </p:nvSpPr>
        <p:spPr>
          <a:xfrm rot="1084592">
            <a:off x="3217820" y="2152624"/>
            <a:ext cx="1540316" cy="1540316"/>
          </a:xfrm>
          <a:prstGeom prst="rect">
            <a:avLst/>
          </a:prstGeom>
          <a:noFill/>
        </p:spPr>
        <p:txBody>
          <a:bodyPr wrap="none" rtlCol="0">
            <a:prstTxWarp prst="textArchUp">
              <a:avLst/>
            </a:prstTxWarp>
            <a:spAutoFit/>
          </a:bodyPr>
          <a:lstStyle/>
          <a:p>
            <a:pPr marL="0" marR="0" lvl="0" indent="0" algn="ctr" defTabSz="91433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Montserrat" panose="00000500000000000000" pitchFamily="50" charset="0"/>
                <a:ea typeface="Open Sans Regular" charset="0"/>
                <a:cs typeface="Open Sans Regular" charset="0"/>
                <a:sym typeface="Arial"/>
              </a:rPr>
              <a:t>01 </a:t>
            </a:r>
            <a:r>
              <a:rPr kumimoji="0" lang="en-US" sz="1200" b="0" i="0" u="none" strike="noStrike" kern="1200" cap="none" spc="0" normalizeH="0" baseline="0" noProof="0" dirty="0">
                <a:ln>
                  <a:noFill/>
                </a:ln>
                <a:solidFill>
                  <a:srgbClr val="000000"/>
                </a:solidFill>
                <a:effectLst/>
                <a:uLnTx/>
                <a:uFillTx/>
                <a:latin typeface="Montserrat" panose="00000500000000000000" pitchFamily="50" charset="0"/>
                <a:ea typeface="Open Sans Regular" charset="0"/>
                <a:cs typeface="Open Sans Regular" charset="0"/>
                <a:sym typeface="Arial"/>
              </a:rPr>
              <a:t>BUSINESS UNDERSTANDING</a:t>
            </a:r>
          </a:p>
        </p:txBody>
      </p:sp>
      <p:sp>
        <p:nvSpPr>
          <p:cNvPr id="9" name="TextBox 8"/>
          <p:cNvSpPr txBox="1"/>
          <p:nvPr/>
        </p:nvSpPr>
        <p:spPr>
          <a:xfrm rot="1084592">
            <a:off x="5358659" y="2152622"/>
            <a:ext cx="1540316" cy="1540316"/>
          </a:xfrm>
          <a:prstGeom prst="rect">
            <a:avLst/>
          </a:prstGeom>
          <a:noFill/>
        </p:spPr>
        <p:txBody>
          <a:bodyPr wrap="none" rtlCol="0">
            <a:prstTxWarp prst="textArchUp">
              <a:avLst/>
            </a:prstTxWarp>
            <a:spAutoFit/>
          </a:bodyPr>
          <a:lstStyle/>
          <a:p>
            <a:pPr marL="0" marR="0" lvl="0" indent="0" algn="ctr" defTabSz="91433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Montserrat" panose="00000500000000000000" pitchFamily="50" charset="0"/>
                <a:ea typeface="Open Sans Regular" charset="0"/>
                <a:cs typeface="Open Sans Regular" charset="0"/>
                <a:sym typeface="Arial"/>
              </a:rPr>
              <a:t>03 </a:t>
            </a:r>
            <a:r>
              <a:rPr kumimoji="0" lang="en-US" sz="1200" b="0" i="0" u="none" strike="noStrike" kern="1200" cap="none" spc="0" normalizeH="0" baseline="0" noProof="0" dirty="0">
                <a:ln>
                  <a:noFill/>
                </a:ln>
                <a:solidFill>
                  <a:srgbClr val="000000"/>
                </a:solidFill>
                <a:effectLst/>
                <a:uLnTx/>
                <a:uFillTx/>
                <a:latin typeface="Montserrat" panose="00000500000000000000" pitchFamily="50" charset="0"/>
                <a:ea typeface="Open Sans Regular" charset="0"/>
                <a:cs typeface="Open Sans Regular" charset="0"/>
                <a:sym typeface="Arial"/>
              </a:rPr>
              <a:t>CLUSTERING</a:t>
            </a:r>
          </a:p>
        </p:txBody>
      </p:sp>
      <p:sp>
        <p:nvSpPr>
          <p:cNvPr id="10" name="TextBox 9"/>
          <p:cNvSpPr txBox="1"/>
          <p:nvPr/>
        </p:nvSpPr>
        <p:spPr>
          <a:xfrm rot="1084592">
            <a:off x="7514488" y="2152622"/>
            <a:ext cx="1540316" cy="1540316"/>
          </a:xfrm>
          <a:prstGeom prst="rect">
            <a:avLst/>
          </a:prstGeom>
          <a:noFill/>
        </p:spPr>
        <p:txBody>
          <a:bodyPr wrap="none" rtlCol="0">
            <a:prstTxWarp prst="textArchUp">
              <a:avLst/>
            </a:prstTxWarp>
            <a:spAutoFit/>
          </a:bodyPr>
          <a:lstStyle/>
          <a:p>
            <a:pPr marL="0" marR="0" lvl="0" indent="0" algn="ctr" defTabSz="91433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Montserrat" panose="00000500000000000000" pitchFamily="50" charset="0"/>
                <a:ea typeface="Open Sans Regular" charset="0"/>
                <a:cs typeface="Open Sans Regular" charset="0"/>
                <a:sym typeface="Arial"/>
              </a:rPr>
              <a:t>05 </a:t>
            </a:r>
            <a:r>
              <a:rPr kumimoji="0" lang="en-US" sz="1200" b="0" i="0" u="none" strike="noStrike" kern="1200" cap="none" spc="0" normalizeH="0" baseline="0" noProof="0" dirty="0">
                <a:ln>
                  <a:noFill/>
                </a:ln>
                <a:solidFill>
                  <a:srgbClr val="000000"/>
                </a:solidFill>
                <a:effectLst/>
                <a:uLnTx/>
                <a:uFillTx/>
                <a:latin typeface="Montserrat" panose="00000500000000000000" pitchFamily="50" charset="0"/>
                <a:ea typeface="Open Sans Regular" charset="0"/>
                <a:cs typeface="Open Sans Regular" charset="0"/>
                <a:sym typeface="Arial"/>
              </a:rPr>
              <a:t>BUSINESS RECOMENDATIONS</a:t>
            </a:r>
          </a:p>
        </p:txBody>
      </p:sp>
      <p:sp>
        <p:nvSpPr>
          <p:cNvPr id="13" name="Oval 12"/>
          <p:cNvSpPr/>
          <p:nvPr/>
        </p:nvSpPr>
        <p:spPr>
          <a:xfrm>
            <a:off x="3552621" y="2476658"/>
            <a:ext cx="884420" cy="884420"/>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1FFA9"/>
              </a:solidFill>
              <a:effectLst/>
              <a:uLnTx/>
              <a:uFillTx/>
              <a:latin typeface="Open Sans Regular" charset="0"/>
              <a:ea typeface="Open Sans Regular" charset="0"/>
              <a:cs typeface="Open Sans Regular" charset="0"/>
              <a:sym typeface="Arial"/>
            </a:endParaRPr>
          </a:p>
        </p:txBody>
      </p:sp>
      <p:sp>
        <p:nvSpPr>
          <p:cNvPr id="14" name="Oval 13"/>
          <p:cNvSpPr/>
          <p:nvPr/>
        </p:nvSpPr>
        <p:spPr>
          <a:xfrm>
            <a:off x="4623683" y="3644670"/>
            <a:ext cx="884420" cy="884420"/>
          </a:xfrm>
          <a:prstGeom prst="ellipse">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000000"/>
              </a:solidFill>
              <a:effectLst/>
              <a:uLnTx/>
              <a:uFillTx/>
              <a:latin typeface="Open Sans Regular" charset="0"/>
              <a:ea typeface="Open Sans Regular" charset="0"/>
              <a:cs typeface="Open Sans Regular" charset="0"/>
              <a:sym typeface="Arial"/>
            </a:endParaRPr>
          </a:p>
        </p:txBody>
      </p:sp>
      <p:sp>
        <p:nvSpPr>
          <p:cNvPr id="15" name="Oval 14"/>
          <p:cNvSpPr/>
          <p:nvPr/>
        </p:nvSpPr>
        <p:spPr>
          <a:xfrm>
            <a:off x="5665608" y="2476658"/>
            <a:ext cx="884420" cy="884420"/>
          </a:xfrm>
          <a:prstGeom prst="ellipse">
            <a:avLst/>
          </a:pr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7F7F7F"/>
              </a:solidFill>
              <a:effectLst/>
              <a:uLnTx/>
              <a:uFillTx/>
              <a:latin typeface="Open Sans Regular" charset="0"/>
              <a:ea typeface="Open Sans Regular" charset="0"/>
              <a:cs typeface="Open Sans Regular" charset="0"/>
              <a:sym typeface="Arial"/>
            </a:endParaRPr>
          </a:p>
        </p:txBody>
      </p:sp>
      <p:sp>
        <p:nvSpPr>
          <p:cNvPr id="16" name="Oval 15"/>
          <p:cNvSpPr/>
          <p:nvPr/>
        </p:nvSpPr>
        <p:spPr>
          <a:xfrm>
            <a:off x="7828690" y="2476658"/>
            <a:ext cx="884420" cy="884420"/>
          </a:xfrm>
          <a:prstGeom prst="ellipse">
            <a:avLst/>
          </a:prstGeom>
          <a:no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D8D8D8"/>
              </a:solidFill>
              <a:effectLst/>
              <a:uLnTx/>
              <a:uFillTx/>
              <a:latin typeface="Open Sans Regular" charset="0"/>
              <a:ea typeface="Open Sans Regular" charset="0"/>
              <a:cs typeface="Open Sans Regular" charset="0"/>
              <a:sym typeface="Arial"/>
            </a:endParaRPr>
          </a:p>
        </p:txBody>
      </p:sp>
      <p:sp>
        <p:nvSpPr>
          <p:cNvPr id="17" name="Oval 16"/>
          <p:cNvSpPr/>
          <p:nvPr/>
        </p:nvSpPr>
        <p:spPr>
          <a:xfrm>
            <a:off x="6771782" y="3644670"/>
            <a:ext cx="884420" cy="884420"/>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4000" b="0" i="0" u="none" strike="noStrike" kern="1200" cap="none" spc="0" normalizeH="0" baseline="0" noProof="0" dirty="0">
              <a:ln>
                <a:noFill/>
              </a:ln>
              <a:solidFill>
                <a:srgbClr val="BFBFBF"/>
              </a:solidFill>
              <a:effectLst/>
              <a:uLnTx/>
              <a:uFillTx/>
              <a:latin typeface="Open Sans Regular" charset="0"/>
              <a:ea typeface="Open Sans Regular" charset="0"/>
              <a:cs typeface="Open Sans Regular" charset="0"/>
              <a:sym typeface="Arial"/>
            </a:endParaRPr>
          </a:p>
        </p:txBody>
      </p:sp>
      <p:sp>
        <p:nvSpPr>
          <p:cNvPr id="22" name="Rectangle 21"/>
          <p:cNvSpPr/>
          <p:nvPr/>
        </p:nvSpPr>
        <p:spPr>
          <a:xfrm>
            <a:off x="252919" y="2661395"/>
            <a:ext cx="2445702" cy="1056571"/>
          </a:xfrm>
          <a:prstGeom prst="rect">
            <a:avLst/>
          </a:prstGeom>
        </p:spPr>
        <p:txBody>
          <a:bodyPr wrap="square" lIns="121920" rIns="121920" bIns="60960">
            <a:spAutoFit/>
          </a:bodyPr>
          <a:lstStyle/>
          <a:p>
            <a:pPr marL="0" marR="0" lvl="0" indent="0" algn="r" defTabSz="914330" rtl="0" eaLnBrk="1" fontAlgn="auto" latinLnBrk="0" hangingPunct="1">
              <a:lnSpc>
                <a:spcPct val="120000"/>
              </a:lnSpc>
              <a:spcBef>
                <a:spcPts val="600"/>
              </a:spcBef>
              <a:spcAft>
                <a:spcPts val="0"/>
              </a:spcAft>
              <a:buClrTx/>
              <a:buSzTx/>
              <a:buFontTx/>
              <a:buNone/>
              <a:tabLst/>
              <a:defRPr/>
            </a:pPr>
            <a:r>
              <a:rPr kumimoji="0" lang="en-US" sz="1400" b="1" i="0" u="none" strike="noStrike" kern="1200" cap="none" spc="200" normalizeH="0" baseline="0" noProof="0" dirty="0">
                <a:ln>
                  <a:noFill/>
                </a:ln>
                <a:solidFill>
                  <a:srgbClr val="000000"/>
                </a:solidFill>
                <a:effectLst/>
                <a:uLnTx/>
                <a:uFillTx/>
                <a:latin typeface="Montserrat" panose="00000500000000000000" pitchFamily="50" charset="0"/>
                <a:ea typeface="Open Sans Semibold" charset="0"/>
                <a:cs typeface="Open Sans Semibold" charset="0"/>
                <a:sym typeface="Arial"/>
              </a:rPr>
              <a:t>BUSINESS UNDERSTANDING</a:t>
            </a:r>
          </a:p>
          <a:p>
            <a:pPr marL="0" marR="0" lvl="0" indent="0" algn="r" defTabSz="914330" rtl="0" eaLnBrk="1" fontAlgn="auto" latinLnBrk="0" hangingPunct="1">
              <a:lnSpc>
                <a:spcPct val="120000"/>
              </a:lnSpc>
              <a:spcBef>
                <a:spcPts val="600"/>
              </a:spcBef>
              <a:spcAft>
                <a:spcPts val="0"/>
              </a:spcAft>
              <a:buClrTx/>
              <a:buSzTx/>
              <a:buFontTx/>
              <a:buNone/>
              <a:tabLst/>
              <a:defRPr/>
            </a:pPr>
            <a:r>
              <a:rPr kumimoji="0" lang="pt-BR" sz="1000" b="0" i="0" u="none" strike="noStrike" kern="1200" cap="none" spc="0" normalizeH="0" baseline="0" noProof="0" dirty="0">
                <a:ln>
                  <a:noFill/>
                </a:ln>
                <a:solidFill>
                  <a:srgbClr val="000000">
                    <a:alpha val="65000"/>
                  </a:srgbClr>
                </a:solidFill>
                <a:effectLst/>
                <a:uLnTx/>
                <a:uFillTx/>
                <a:latin typeface="Montserrat" panose="00000500000000000000" pitchFamily="50" charset="0"/>
                <a:ea typeface="Open Sans Regular" charset="0"/>
                <a:cs typeface="Open Sans Regular" charset="0"/>
                <a:sym typeface="Arial"/>
              </a:rPr>
              <a:t>Understanding the main goal of the study</a:t>
            </a:r>
            <a:endParaRPr kumimoji="0" lang="en-US" sz="1000" b="0" i="0" u="none" strike="noStrike" kern="1200" cap="none" spc="0" normalizeH="0" baseline="0" noProof="0" dirty="0">
              <a:ln>
                <a:noFill/>
              </a:ln>
              <a:solidFill>
                <a:srgbClr val="000000">
                  <a:alpha val="65000"/>
                </a:srgbClr>
              </a:solidFill>
              <a:effectLst/>
              <a:uLnTx/>
              <a:uFillTx/>
              <a:latin typeface="Montserrat" panose="00000500000000000000" pitchFamily="50" charset="0"/>
              <a:ea typeface="Open Sans Regular" charset="0"/>
              <a:cs typeface="Open Sans Regular" charset="0"/>
              <a:sym typeface="Arial"/>
            </a:endParaRPr>
          </a:p>
        </p:txBody>
      </p:sp>
      <p:sp>
        <p:nvSpPr>
          <p:cNvPr id="30" name="Rectangle 29"/>
          <p:cNvSpPr/>
          <p:nvPr/>
        </p:nvSpPr>
        <p:spPr>
          <a:xfrm>
            <a:off x="875489" y="5142676"/>
            <a:ext cx="3240752" cy="798039"/>
          </a:xfrm>
          <a:prstGeom prst="rect">
            <a:avLst/>
          </a:prstGeom>
        </p:spPr>
        <p:txBody>
          <a:bodyPr wrap="square" lIns="121920" rIns="121920" bIns="60960">
            <a:spAutoFit/>
          </a:bodyPr>
          <a:lstStyle/>
          <a:p>
            <a:pPr marL="0" marR="0" lvl="0" indent="0" algn="r" defTabSz="914330" rtl="0" eaLnBrk="1" fontAlgn="auto" latinLnBrk="0" hangingPunct="1">
              <a:lnSpc>
                <a:spcPct val="120000"/>
              </a:lnSpc>
              <a:spcBef>
                <a:spcPts val="600"/>
              </a:spcBef>
              <a:spcAft>
                <a:spcPts val="0"/>
              </a:spcAft>
              <a:buClrTx/>
              <a:buSzTx/>
              <a:buFontTx/>
              <a:buNone/>
              <a:tabLst/>
              <a:defRPr/>
            </a:pPr>
            <a:r>
              <a:rPr kumimoji="0" lang="en-US" sz="1400" b="1" i="0" u="none" strike="noStrike" kern="1200" cap="none" spc="200" normalizeH="0" baseline="0" noProof="0" dirty="0">
                <a:ln>
                  <a:noFill/>
                </a:ln>
                <a:solidFill>
                  <a:srgbClr val="000000"/>
                </a:solidFill>
                <a:effectLst/>
                <a:uLnTx/>
                <a:uFillTx/>
                <a:latin typeface="Montserrat" panose="00000500000000000000" pitchFamily="50" charset="0"/>
                <a:ea typeface="Open Sans Semibold" charset="0"/>
                <a:cs typeface="Open Sans Semibold" charset="0"/>
                <a:sym typeface="Arial"/>
              </a:rPr>
              <a:t>DATA PREPARATION</a:t>
            </a:r>
          </a:p>
          <a:p>
            <a:pPr marL="0" marR="0" lvl="0" indent="0" algn="r" defTabSz="914330" rtl="0" eaLnBrk="1" fontAlgn="auto" latinLnBrk="0" hangingPunct="1">
              <a:lnSpc>
                <a:spcPct val="120000"/>
              </a:lnSpc>
              <a:spcBef>
                <a:spcPts val="600"/>
              </a:spcBef>
              <a:spcAft>
                <a:spcPts val="0"/>
              </a:spcAft>
              <a:buClrTx/>
              <a:buSzTx/>
              <a:buFontTx/>
              <a:buNone/>
              <a:tabLst/>
              <a:defRPr/>
            </a:pPr>
            <a:r>
              <a:rPr kumimoji="0" lang="pt-BR" sz="1000" b="0" i="0" u="none" strike="noStrike" kern="1200" cap="none" spc="0" normalizeH="0" baseline="0" noProof="0" dirty="0">
                <a:ln>
                  <a:noFill/>
                </a:ln>
                <a:solidFill>
                  <a:srgbClr val="000000">
                    <a:alpha val="65000"/>
                  </a:srgbClr>
                </a:solidFill>
                <a:effectLst/>
                <a:uLnTx/>
                <a:uFillTx/>
                <a:latin typeface="Montserrat" panose="00000500000000000000" pitchFamily="50" charset="0"/>
                <a:ea typeface="Open Sans Regular" charset="0"/>
                <a:cs typeface="Open Sans Regular" charset="0"/>
                <a:sym typeface="Arial"/>
              </a:rPr>
              <a:t>Understanding, exploring and preprocessing the data to perform the clustering</a:t>
            </a:r>
            <a:endParaRPr kumimoji="0" lang="en-US" sz="1000" b="0" i="0" u="none" strike="noStrike" kern="1200" cap="none" spc="0" normalizeH="0" baseline="0" noProof="0" dirty="0">
              <a:ln>
                <a:noFill/>
              </a:ln>
              <a:solidFill>
                <a:srgbClr val="000000">
                  <a:alpha val="65000"/>
                </a:srgbClr>
              </a:solidFill>
              <a:effectLst/>
              <a:uLnTx/>
              <a:uFillTx/>
              <a:latin typeface="Montserrat" panose="00000500000000000000" pitchFamily="50" charset="0"/>
              <a:ea typeface="Open Sans Regular" charset="0"/>
              <a:cs typeface="Open Sans Regular" charset="0"/>
              <a:sym typeface="Arial"/>
            </a:endParaRPr>
          </a:p>
        </p:txBody>
      </p:sp>
      <p:sp>
        <p:nvSpPr>
          <p:cNvPr id="31" name="Rectangle 30"/>
          <p:cNvSpPr/>
          <p:nvPr/>
        </p:nvSpPr>
        <p:spPr>
          <a:xfrm>
            <a:off x="8171117" y="5142676"/>
            <a:ext cx="2609658" cy="798039"/>
          </a:xfrm>
          <a:prstGeom prst="rect">
            <a:avLst/>
          </a:prstGeom>
        </p:spPr>
        <p:txBody>
          <a:bodyPr wrap="square" lIns="121920" rIns="121920" bIns="60960">
            <a:spAutoFit/>
          </a:bodyPr>
          <a:lstStyle/>
          <a:p>
            <a:pPr marL="0" marR="0" lvl="0" indent="0" algn="l" defTabSz="914330" rtl="0" eaLnBrk="1" fontAlgn="auto" latinLnBrk="0" hangingPunct="1">
              <a:lnSpc>
                <a:spcPct val="120000"/>
              </a:lnSpc>
              <a:spcBef>
                <a:spcPts val="600"/>
              </a:spcBef>
              <a:spcAft>
                <a:spcPts val="0"/>
              </a:spcAft>
              <a:buClrTx/>
              <a:buSzTx/>
              <a:buFontTx/>
              <a:buNone/>
              <a:tabLst/>
              <a:defRPr/>
            </a:pPr>
            <a:r>
              <a:rPr kumimoji="0" lang="en-US" sz="1400" b="1" i="0" u="none" strike="noStrike" kern="1200" cap="none" spc="200" normalizeH="0" baseline="0" noProof="0" dirty="0">
                <a:ln>
                  <a:noFill/>
                </a:ln>
                <a:solidFill>
                  <a:srgbClr val="000000"/>
                </a:solidFill>
                <a:effectLst/>
                <a:uLnTx/>
                <a:uFillTx/>
                <a:latin typeface="Montserrat" panose="00000500000000000000" pitchFamily="50" charset="0"/>
                <a:ea typeface="Open Sans Semibold" charset="0"/>
                <a:cs typeface="Open Sans Semibold" charset="0"/>
                <a:sym typeface="Arial"/>
              </a:rPr>
              <a:t>PROFILING</a:t>
            </a:r>
          </a:p>
          <a:p>
            <a:pPr marL="0" marR="0" lvl="0" indent="0" algn="l" defTabSz="914330" rtl="0" eaLnBrk="1" fontAlgn="auto" latinLnBrk="0" hangingPunct="1">
              <a:lnSpc>
                <a:spcPct val="120000"/>
              </a:lnSpc>
              <a:spcBef>
                <a:spcPts val="600"/>
              </a:spcBef>
              <a:spcAft>
                <a:spcPts val="0"/>
              </a:spcAft>
              <a:buClrTx/>
              <a:buSzTx/>
              <a:buFontTx/>
              <a:buNone/>
              <a:tabLst/>
              <a:defRPr/>
            </a:pPr>
            <a:r>
              <a:rPr kumimoji="0" lang="pt-BR" sz="1000" b="0" i="0" u="none" strike="noStrike" kern="1200" cap="none" spc="0" normalizeH="0" baseline="0" noProof="0" dirty="0">
                <a:ln>
                  <a:noFill/>
                </a:ln>
                <a:solidFill>
                  <a:srgbClr val="000000">
                    <a:alpha val="65000"/>
                  </a:srgbClr>
                </a:solidFill>
                <a:effectLst/>
                <a:uLnTx/>
                <a:uFillTx/>
                <a:latin typeface="Montserrat" panose="00000500000000000000" pitchFamily="50" charset="0"/>
                <a:ea typeface="Open Sans Regular" charset="0"/>
                <a:cs typeface="Open Sans Regular" charset="0"/>
                <a:sym typeface="Arial"/>
              </a:rPr>
              <a:t>Defining and characterizing each cluster for the segments</a:t>
            </a:r>
            <a:endParaRPr kumimoji="0" lang="en-US" sz="1000" b="0" i="0" u="none" strike="noStrike" kern="1200" cap="none" spc="0" normalizeH="0" baseline="0" noProof="0" dirty="0">
              <a:ln>
                <a:noFill/>
              </a:ln>
              <a:solidFill>
                <a:srgbClr val="000000">
                  <a:alpha val="65000"/>
                </a:srgbClr>
              </a:solidFill>
              <a:effectLst/>
              <a:uLnTx/>
              <a:uFillTx/>
              <a:latin typeface="Montserrat" panose="00000500000000000000" pitchFamily="50" charset="0"/>
              <a:ea typeface="Open Sans Regular" charset="0"/>
              <a:cs typeface="Open Sans Regular" charset="0"/>
              <a:sym typeface="Arial"/>
            </a:endParaRPr>
          </a:p>
        </p:txBody>
      </p:sp>
      <p:sp>
        <p:nvSpPr>
          <p:cNvPr id="32" name="Rectangle 31"/>
          <p:cNvSpPr/>
          <p:nvPr/>
        </p:nvSpPr>
        <p:spPr>
          <a:xfrm>
            <a:off x="9529988" y="2661394"/>
            <a:ext cx="2775500" cy="798039"/>
          </a:xfrm>
          <a:prstGeom prst="rect">
            <a:avLst/>
          </a:prstGeom>
        </p:spPr>
        <p:txBody>
          <a:bodyPr wrap="square" lIns="121920" rIns="121920" bIns="60960">
            <a:spAutoFit/>
          </a:bodyPr>
          <a:lstStyle/>
          <a:p>
            <a:pPr marL="0" marR="0" lvl="0" indent="0" algn="l" defTabSz="914330" rtl="0" eaLnBrk="1" fontAlgn="auto" latinLnBrk="0" hangingPunct="1">
              <a:lnSpc>
                <a:spcPct val="120000"/>
              </a:lnSpc>
              <a:spcBef>
                <a:spcPts val="600"/>
              </a:spcBef>
              <a:spcAft>
                <a:spcPts val="0"/>
              </a:spcAft>
              <a:buClrTx/>
              <a:buSzTx/>
              <a:buFontTx/>
              <a:buNone/>
              <a:tabLst/>
              <a:defRPr/>
            </a:pPr>
            <a:r>
              <a:rPr kumimoji="0" lang="en-US" sz="1400" b="1" i="0" u="none" strike="noStrike" kern="1200" cap="none" spc="200" normalizeH="0" baseline="0" noProof="0" dirty="0">
                <a:ln>
                  <a:noFill/>
                </a:ln>
                <a:solidFill>
                  <a:srgbClr val="000000"/>
                </a:solidFill>
                <a:effectLst/>
                <a:uLnTx/>
                <a:uFillTx/>
                <a:latin typeface="Montserrat" panose="00000500000000000000" pitchFamily="50" charset="0"/>
                <a:ea typeface="Open Sans Semibold" charset="0"/>
                <a:cs typeface="Open Sans Semibold" charset="0"/>
                <a:sym typeface="Arial"/>
              </a:rPr>
              <a:t>RECOMMENDATIONS</a:t>
            </a:r>
          </a:p>
          <a:p>
            <a:pPr marL="0" marR="0" lvl="0" indent="0" algn="l" defTabSz="914330" rtl="0" eaLnBrk="1" fontAlgn="auto" latinLnBrk="0" hangingPunct="1">
              <a:lnSpc>
                <a:spcPct val="120000"/>
              </a:lnSpc>
              <a:spcBef>
                <a:spcPts val="600"/>
              </a:spcBef>
              <a:spcAft>
                <a:spcPts val="0"/>
              </a:spcAft>
              <a:buClrTx/>
              <a:buSzTx/>
              <a:buFontTx/>
              <a:buNone/>
              <a:tabLst/>
              <a:defRPr/>
            </a:pPr>
            <a:r>
              <a:rPr kumimoji="0" lang="pt-BR" sz="1000" b="0" i="0" u="none" strike="noStrike" kern="1200" cap="none" spc="0" normalizeH="0" baseline="0" noProof="0" dirty="0">
                <a:ln>
                  <a:noFill/>
                </a:ln>
                <a:solidFill>
                  <a:srgbClr val="000000">
                    <a:alpha val="65000"/>
                  </a:srgbClr>
                </a:solidFill>
                <a:effectLst/>
                <a:uLnTx/>
                <a:uFillTx/>
                <a:latin typeface="Montserrat" panose="00000500000000000000" pitchFamily="50" charset="0"/>
                <a:ea typeface="Open Sans Regular" charset="0"/>
                <a:cs typeface="Open Sans Regular" charset="0"/>
                <a:sym typeface="Arial"/>
              </a:rPr>
              <a:t>Useful suggestions for business and marketing recommendations</a:t>
            </a:r>
            <a:endParaRPr kumimoji="0" lang="en-US" sz="1000" b="0" i="0" u="none" strike="noStrike" kern="1200" cap="none" spc="0" normalizeH="0" baseline="0" noProof="0" dirty="0">
              <a:ln>
                <a:noFill/>
              </a:ln>
              <a:solidFill>
                <a:srgbClr val="000000">
                  <a:alpha val="65000"/>
                </a:srgbClr>
              </a:solidFill>
              <a:effectLst/>
              <a:uLnTx/>
              <a:uFillTx/>
              <a:latin typeface="Montserrat" panose="00000500000000000000" pitchFamily="50" charset="0"/>
              <a:ea typeface="Open Sans Regular" charset="0"/>
              <a:cs typeface="Open Sans Regular" charset="0"/>
              <a:sym typeface="Arial"/>
            </a:endParaRPr>
          </a:p>
        </p:txBody>
      </p:sp>
      <p:sp>
        <p:nvSpPr>
          <p:cNvPr id="33" name="Rectangle 32"/>
          <p:cNvSpPr/>
          <p:nvPr/>
        </p:nvSpPr>
        <p:spPr>
          <a:xfrm>
            <a:off x="8834067" y="1211563"/>
            <a:ext cx="2616852" cy="798039"/>
          </a:xfrm>
          <a:prstGeom prst="rect">
            <a:avLst/>
          </a:prstGeom>
        </p:spPr>
        <p:txBody>
          <a:bodyPr wrap="square" lIns="121920" rIns="121920" bIns="60960">
            <a:spAutoFit/>
          </a:bodyPr>
          <a:lstStyle/>
          <a:p>
            <a:pPr marL="0" marR="0" lvl="0" indent="0" algn="l" defTabSz="914330" rtl="0" eaLnBrk="1" fontAlgn="auto" latinLnBrk="0" hangingPunct="1">
              <a:lnSpc>
                <a:spcPct val="120000"/>
              </a:lnSpc>
              <a:spcBef>
                <a:spcPts val="600"/>
              </a:spcBef>
              <a:spcAft>
                <a:spcPts val="0"/>
              </a:spcAft>
              <a:buClrTx/>
              <a:buSzTx/>
              <a:buFontTx/>
              <a:buNone/>
              <a:tabLst/>
              <a:defRPr/>
            </a:pPr>
            <a:r>
              <a:rPr kumimoji="0" lang="en-US" sz="1400" b="1" i="0" u="none" strike="noStrike" kern="1200" cap="none" spc="200" normalizeH="0" baseline="0" noProof="0" dirty="0">
                <a:ln>
                  <a:noFill/>
                </a:ln>
                <a:solidFill>
                  <a:srgbClr val="000000"/>
                </a:solidFill>
                <a:effectLst/>
                <a:uLnTx/>
                <a:uFillTx/>
                <a:latin typeface="Montserrat" panose="00000500000000000000" pitchFamily="50" charset="0"/>
                <a:ea typeface="Open Sans Semibold" charset="0"/>
                <a:cs typeface="Open Sans Semibold" charset="0"/>
                <a:sym typeface="Arial"/>
              </a:rPr>
              <a:t>CLUSTERING</a:t>
            </a:r>
          </a:p>
          <a:p>
            <a:pPr marL="0" marR="0" lvl="0" indent="0" algn="l" defTabSz="914330" rtl="0" eaLnBrk="1" fontAlgn="auto" latinLnBrk="0" hangingPunct="1">
              <a:lnSpc>
                <a:spcPct val="120000"/>
              </a:lnSpc>
              <a:spcBef>
                <a:spcPts val="600"/>
              </a:spcBef>
              <a:spcAft>
                <a:spcPts val="0"/>
              </a:spcAft>
              <a:buClrTx/>
              <a:buSzTx/>
              <a:buFontTx/>
              <a:buNone/>
              <a:tabLst/>
              <a:defRPr/>
            </a:pPr>
            <a:r>
              <a:rPr kumimoji="0" lang="pt-BR" sz="1000" b="0" i="0" u="none" strike="noStrike" kern="1200" cap="none" spc="0" normalizeH="0" baseline="0" noProof="0" dirty="0">
                <a:ln>
                  <a:noFill/>
                </a:ln>
                <a:solidFill>
                  <a:srgbClr val="000000">
                    <a:alpha val="65000"/>
                  </a:srgbClr>
                </a:solidFill>
                <a:effectLst/>
                <a:uLnTx/>
                <a:uFillTx/>
                <a:latin typeface="Montserrat" panose="00000500000000000000" pitchFamily="50" charset="0"/>
                <a:ea typeface="Open Sans Regular" charset="0"/>
                <a:cs typeface="Open Sans Regular" charset="0"/>
                <a:sym typeface="Arial"/>
              </a:rPr>
              <a:t>Applying the models in order to segment the clients in useful clusters</a:t>
            </a:r>
            <a:endParaRPr kumimoji="0" lang="en-US" sz="1000" b="0" i="0" u="none" strike="noStrike" kern="1200" cap="none" spc="0" normalizeH="0" baseline="0" noProof="0" dirty="0">
              <a:ln>
                <a:noFill/>
              </a:ln>
              <a:solidFill>
                <a:srgbClr val="000000">
                  <a:alpha val="65000"/>
                </a:srgbClr>
              </a:solidFill>
              <a:effectLst/>
              <a:uLnTx/>
              <a:uFillTx/>
              <a:latin typeface="Montserrat" panose="00000500000000000000" pitchFamily="50" charset="0"/>
              <a:ea typeface="Open Sans Regular" charset="0"/>
              <a:cs typeface="Open Sans Regular" charset="0"/>
              <a:sym typeface="Arial"/>
            </a:endParaRPr>
          </a:p>
        </p:txBody>
      </p:sp>
      <p:sp>
        <p:nvSpPr>
          <p:cNvPr id="39" name="TextBox 10">
            <a:extLst>
              <a:ext uri="{FF2B5EF4-FFF2-40B4-BE49-F238E27FC236}">
                <a16:creationId xmlns:a16="http://schemas.microsoft.com/office/drawing/2014/main" id="{FB7AE11E-C08A-4661-8115-A4E7DDE7D310}"/>
              </a:ext>
            </a:extLst>
          </p:cNvPr>
          <p:cNvSpPr txBox="1"/>
          <p:nvPr/>
        </p:nvSpPr>
        <p:spPr>
          <a:xfrm rot="1321846">
            <a:off x="4424030" y="3465709"/>
            <a:ext cx="1268474" cy="1238846"/>
          </a:xfrm>
          <a:prstGeom prst="rect">
            <a:avLst/>
          </a:prstGeom>
          <a:noFill/>
        </p:spPr>
        <p:txBody>
          <a:bodyPr wrap="none" rtlCol="0">
            <a:prstTxWarp prst="textArchDown">
              <a:avLst>
                <a:gd name="adj" fmla="val 16458687"/>
              </a:avLst>
            </a:prstTxWarp>
            <a:spAutoFit/>
          </a:bodyP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Open Sans Regular" charset="0"/>
              <a:ea typeface="Open Sans Regular" charset="0"/>
              <a:cs typeface="Open Sans Regular" charset="0"/>
              <a:sym typeface="Arial"/>
            </a:endParaRPr>
          </a:p>
          <a:p>
            <a:pPr marL="0" marR="0" lvl="0" indent="0" algn="ctr" defTabSz="91433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Montserrat" panose="00000500000000000000" pitchFamily="50" charset="0"/>
                <a:ea typeface="Open Sans Regular" charset="0"/>
                <a:cs typeface="Open Sans Regular" charset="0"/>
                <a:sym typeface="Arial"/>
              </a:rPr>
              <a:t>                    02 </a:t>
            </a:r>
            <a:r>
              <a:rPr kumimoji="0" lang="en-US" sz="1200" b="0" i="0" u="none" strike="noStrike" kern="1200" cap="none" spc="0" normalizeH="0" baseline="0" noProof="0" dirty="0">
                <a:ln>
                  <a:noFill/>
                </a:ln>
                <a:solidFill>
                  <a:srgbClr val="FFFFFF"/>
                </a:solidFill>
                <a:effectLst/>
                <a:uLnTx/>
                <a:uFillTx/>
                <a:latin typeface="Montserrat" panose="00000500000000000000" pitchFamily="50" charset="0"/>
                <a:ea typeface="Open Sans Regular" charset="0"/>
                <a:cs typeface="Open Sans Regular" charset="0"/>
                <a:sym typeface="Arial"/>
              </a:rPr>
              <a:t>DATA PREPARATION</a:t>
            </a:r>
          </a:p>
        </p:txBody>
      </p:sp>
      <p:sp>
        <p:nvSpPr>
          <p:cNvPr id="40" name="TextBox 10">
            <a:extLst>
              <a:ext uri="{FF2B5EF4-FFF2-40B4-BE49-F238E27FC236}">
                <a16:creationId xmlns:a16="http://schemas.microsoft.com/office/drawing/2014/main" id="{59027185-06CE-447E-9260-C018E15F6691}"/>
              </a:ext>
            </a:extLst>
          </p:cNvPr>
          <p:cNvSpPr txBox="1"/>
          <p:nvPr/>
        </p:nvSpPr>
        <p:spPr>
          <a:xfrm rot="1321846">
            <a:off x="6565850" y="3465710"/>
            <a:ext cx="1268474" cy="1238846"/>
          </a:xfrm>
          <a:prstGeom prst="rect">
            <a:avLst/>
          </a:prstGeom>
          <a:noFill/>
        </p:spPr>
        <p:txBody>
          <a:bodyPr wrap="none" rtlCol="0">
            <a:prstTxWarp prst="textArchDown">
              <a:avLst>
                <a:gd name="adj" fmla="val 16458687"/>
              </a:avLst>
            </a:prstTxWarp>
            <a:spAutoFit/>
          </a:bodyPr>
          <a:lstStyle/>
          <a:p>
            <a:pPr marL="0" marR="0" lvl="0" indent="0" algn="ctr" defTabSz="91433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Open Sans Regular" charset="0"/>
              <a:ea typeface="Open Sans Regular" charset="0"/>
              <a:cs typeface="Open Sans Regular" charset="0"/>
              <a:sym typeface="Arial"/>
            </a:endParaRPr>
          </a:p>
          <a:p>
            <a:pPr marL="0" marR="0" lvl="0" indent="0" algn="ctr" defTabSz="91433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Montserrat" panose="00000500000000000000" pitchFamily="50" charset="0"/>
                <a:ea typeface="Open Sans Regular" charset="0"/>
                <a:cs typeface="Open Sans Regular" charset="0"/>
                <a:sym typeface="Arial"/>
              </a:rPr>
              <a:t>                    04 </a:t>
            </a:r>
            <a:r>
              <a:rPr kumimoji="0" lang="en-US" sz="1200" b="0" i="0" u="none" strike="noStrike" kern="1200" cap="none" spc="0" normalizeH="0" baseline="0" noProof="0" dirty="0">
                <a:ln>
                  <a:noFill/>
                </a:ln>
                <a:solidFill>
                  <a:srgbClr val="000000"/>
                </a:solidFill>
                <a:effectLst/>
                <a:uLnTx/>
                <a:uFillTx/>
                <a:latin typeface="Montserrat" panose="00000500000000000000" pitchFamily="50" charset="0"/>
                <a:ea typeface="Open Sans Regular" charset="0"/>
                <a:cs typeface="Open Sans Regular" charset="0"/>
                <a:sym typeface="Arial"/>
              </a:rPr>
              <a:t>PROFILING</a:t>
            </a:r>
          </a:p>
        </p:txBody>
      </p:sp>
      <p:pic>
        <p:nvPicPr>
          <p:cNvPr id="25" name="Gráfico 24" descr="Pesquisar inventário estrutura de tópicos">
            <a:extLst>
              <a:ext uri="{FF2B5EF4-FFF2-40B4-BE49-F238E27FC236}">
                <a16:creationId xmlns:a16="http://schemas.microsoft.com/office/drawing/2014/main" id="{C6830934-5A09-40D3-A223-5D674C8844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712318" y="3696208"/>
            <a:ext cx="727957" cy="727957"/>
          </a:xfrm>
          <a:prstGeom prst="rect">
            <a:avLst/>
          </a:prstGeom>
        </p:spPr>
      </p:pic>
      <p:pic>
        <p:nvPicPr>
          <p:cNvPr id="28" name="Gráfico 27" descr="fluxo de trabalho estrutura de tópicos">
            <a:extLst>
              <a:ext uri="{FF2B5EF4-FFF2-40B4-BE49-F238E27FC236}">
                <a16:creationId xmlns:a16="http://schemas.microsoft.com/office/drawing/2014/main" id="{6A94827B-533B-407C-9B7E-DF7F18A21E7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74638" y="2621147"/>
            <a:ext cx="621879" cy="621879"/>
          </a:xfrm>
          <a:prstGeom prst="rect">
            <a:avLst/>
          </a:prstGeom>
        </p:spPr>
      </p:pic>
      <p:pic>
        <p:nvPicPr>
          <p:cNvPr id="41" name="Gráfico 40" descr="Rede social estrutura de tópicos">
            <a:extLst>
              <a:ext uri="{FF2B5EF4-FFF2-40B4-BE49-F238E27FC236}">
                <a16:creationId xmlns:a16="http://schemas.microsoft.com/office/drawing/2014/main" id="{4498CA44-807B-49C2-A6AC-406319C65E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30605" y="2527776"/>
            <a:ext cx="767266" cy="767266"/>
          </a:xfrm>
          <a:prstGeom prst="rect">
            <a:avLst/>
          </a:prstGeom>
        </p:spPr>
      </p:pic>
      <p:pic>
        <p:nvPicPr>
          <p:cNvPr id="45" name="Gráfico 44" descr="Apresentação com gráfico de barras estrutura de tópicos">
            <a:extLst>
              <a:ext uri="{FF2B5EF4-FFF2-40B4-BE49-F238E27FC236}">
                <a16:creationId xmlns:a16="http://schemas.microsoft.com/office/drawing/2014/main" id="{C770CBEF-EDBC-40AD-99F5-6CB6C32181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73252" y="3783556"/>
            <a:ext cx="674380" cy="674380"/>
          </a:xfrm>
          <a:prstGeom prst="rect">
            <a:avLst/>
          </a:prstGeom>
        </p:spPr>
      </p:pic>
      <p:pic>
        <p:nvPicPr>
          <p:cNvPr id="47" name="Gráfico 46" descr="Passos de dança estrutura de tópicos">
            <a:extLst>
              <a:ext uri="{FF2B5EF4-FFF2-40B4-BE49-F238E27FC236}">
                <a16:creationId xmlns:a16="http://schemas.microsoft.com/office/drawing/2014/main" id="{E0063EB2-2E8D-43DA-B01A-0BE483EADFD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949436" y="2603322"/>
            <a:ext cx="631092" cy="631092"/>
          </a:xfrm>
          <a:prstGeom prst="rect">
            <a:avLst/>
          </a:prstGeom>
        </p:spPr>
      </p:pic>
      <p:sp>
        <p:nvSpPr>
          <p:cNvPr id="48" name="Título 2">
            <a:extLst>
              <a:ext uri="{FF2B5EF4-FFF2-40B4-BE49-F238E27FC236}">
                <a16:creationId xmlns:a16="http://schemas.microsoft.com/office/drawing/2014/main" id="{86F36C4B-937D-4D01-96D0-D0750183B8DE}"/>
              </a:ext>
            </a:extLst>
          </p:cNvPr>
          <p:cNvSpPr txBox="1">
            <a:spLocks/>
          </p:cNvSpPr>
          <p:nvPr/>
        </p:nvSpPr>
        <p:spPr>
          <a:xfrm>
            <a:off x="1198650" y="673820"/>
            <a:ext cx="7719234" cy="1621619"/>
          </a:xfrm>
          <a:prstGeom prst="rect">
            <a:avLst/>
          </a:prstGeom>
        </p:spPr>
        <p:txBody>
          <a:bodyPr/>
          <a:lstStyle>
            <a:lvl1pPr algn="l" defTabSz="914318" rtl="0" eaLnBrk="1" latinLnBrk="0" hangingPunct="1">
              <a:lnSpc>
                <a:spcPct val="80000"/>
              </a:lnSpc>
              <a:spcBef>
                <a:spcPct val="0"/>
              </a:spcBef>
              <a:buNone/>
              <a:defRPr sz="4400" kern="1200" spc="-151" baseline="0">
                <a:solidFill>
                  <a:schemeClr val="tx1"/>
                </a:solidFill>
                <a:latin typeface="Montserrat ExtraBold" panose="00000900000000000000" pitchFamily="50" charset="0"/>
                <a:ea typeface="+mj-ea"/>
                <a:cs typeface="+mj-cs"/>
              </a:defRPr>
            </a:lvl1pPr>
          </a:lstStyle>
          <a:p>
            <a:pPr marL="0" marR="0" lvl="0" indent="0" algn="l" defTabSz="914318" rtl="0" eaLnBrk="1" fontAlgn="auto" latinLnBrk="0" hangingPunct="1">
              <a:lnSpc>
                <a:spcPct val="80000"/>
              </a:lnSpc>
              <a:spcBef>
                <a:spcPct val="0"/>
              </a:spcBef>
              <a:spcAft>
                <a:spcPts val="0"/>
              </a:spcAft>
              <a:buClrTx/>
              <a:buSzTx/>
              <a:buFontTx/>
              <a:buNone/>
              <a:tabLst/>
              <a:defRPr/>
            </a:pPr>
            <a:r>
              <a:rPr kumimoji="0" lang="pt-BR" sz="3600" b="0" i="0" u="none" strike="noStrike" kern="1200" cap="none" spc="-151" normalizeH="0" baseline="0" noProof="0" dirty="0">
                <a:ln>
                  <a:noFill/>
                </a:ln>
                <a:solidFill>
                  <a:srgbClr val="000000"/>
                </a:solidFill>
                <a:effectLst/>
                <a:uLnTx/>
                <a:uFillTx/>
                <a:latin typeface="Montserrat ExtraBold"/>
                <a:ea typeface="+mj-ea"/>
                <a:cs typeface="+mj-cs"/>
                <a:sym typeface="Arial"/>
              </a:rPr>
              <a:t>AGENDA</a:t>
            </a:r>
            <a:r>
              <a:rPr kumimoji="0" lang="pt-BR" sz="4400" b="0" i="0" u="none" strike="noStrike" kern="1200" cap="none" spc="-151" normalizeH="0" baseline="0" noProof="0" dirty="0">
                <a:ln>
                  <a:noFill/>
                </a:ln>
                <a:solidFill>
                  <a:srgbClr val="01FFA9"/>
                </a:solidFill>
                <a:effectLst/>
                <a:uLnTx/>
                <a:uFillTx/>
                <a:latin typeface="Montserrat ExtraBold"/>
                <a:ea typeface="+mj-ea"/>
                <a:cs typeface="+mj-cs"/>
                <a:sym typeface="Arial"/>
              </a:rPr>
              <a:t>.</a:t>
            </a:r>
            <a:endParaRPr kumimoji="0" lang="pt-BR" sz="4400" b="0" i="0" u="none" strike="noStrike" kern="1200" cap="none" spc="-151" normalizeH="0" baseline="0" noProof="0" dirty="0">
              <a:ln>
                <a:noFill/>
              </a:ln>
              <a:solidFill>
                <a:srgbClr val="000000"/>
              </a:solidFill>
              <a:effectLst/>
              <a:uLnTx/>
              <a:uFillTx/>
              <a:latin typeface="Montserrat ExtraBold" panose="00000900000000000000" pitchFamily="50" charset="0"/>
              <a:ea typeface="+mj-ea"/>
              <a:cs typeface="+mj-cs"/>
              <a:sym typeface="Arial"/>
            </a:endParaRPr>
          </a:p>
        </p:txBody>
      </p:sp>
    </p:spTree>
    <p:extLst>
      <p:ext uri="{BB962C8B-B14F-4D97-AF65-F5344CB8AC3E}">
        <p14:creationId xmlns:p14="http://schemas.microsoft.com/office/powerpoint/2010/main" val="42831406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4"/>
        <p:cNvGrpSpPr/>
        <p:nvPr/>
      </p:nvGrpSpPr>
      <p:grpSpPr>
        <a:xfrm>
          <a:off x="0" y="0"/>
          <a:ext cx="0" cy="0"/>
          <a:chOff x="0" y="0"/>
          <a:chExt cx="0" cy="0"/>
        </a:xfrm>
      </p:grpSpPr>
      <p:sp>
        <p:nvSpPr>
          <p:cNvPr id="215" name="Google Shape;215;p3"/>
          <p:cNvSpPr txBox="1">
            <a:spLocks noGrp="1"/>
          </p:cNvSpPr>
          <p:nvPr>
            <p:ph type="sldNum" idx="12"/>
          </p:nvPr>
        </p:nvSpPr>
        <p:spPr>
          <a:xfrm>
            <a:off x="235873" y="6418877"/>
            <a:ext cx="513735" cy="227164"/>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pt-BR"/>
              <a:t>3</a:t>
            </a:fld>
            <a:endParaRPr dirty="0"/>
          </a:p>
        </p:txBody>
      </p:sp>
      <p:sp>
        <p:nvSpPr>
          <p:cNvPr id="216" name="Google Shape;216;p3"/>
          <p:cNvSpPr txBox="1">
            <a:spLocks noGrp="1"/>
          </p:cNvSpPr>
          <p:nvPr>
            <p:ph type="title"/>
          </p:nvPr>
        </p:nvSpPr>
        <p:spPr>
          <a:xfrm>
            <a:off x="1866900" y="1761625"/>
            <a:ext cx="4504800" cy="1621500"/>
          </a:xfrm>
          <a:prstGeom prst="rect">
            <a:avLst/>
          </a:prstGeom>
          <a:noFill/>
          <a:ln>
            <a:noFill/>
          </a:ln>
        </p:spPr>
        <p:txBody>
          <a:bodyPr spcFirstLastPara="1" wrap="square" lIns="0" tIns="192000" rIns="0" bIns="0" anchor="t" anchorCtr="0">
            <a:noAutofit/>
          </a:bodyPr>
          <a:lstStyle/>
          <a:p>
            <a:pPr marL="0" lvl="0" indent="0" algn="l" rtl="0">
              <a:lnSpc>
                <a:spcPct val="80000"/>
              </a:lnSpc>
              <a:spcBef>
                <a:spcPts val="0"/>
              </a:spcBef>
              <a:spcAft>
                <a:spcPts val="0"/>
              </a:spcAft>
              <a:buClr>
                <a:schemeClr val="dk1"/>
              </a:buClr>
              <a:buSzPts val="3600"/>
              <a:buFont typeface="Montserrat ExtraBold"/>
              <a:buNone/>
            </a:pPr>
            <a:r>
              <a:rPr lang="pt-BR" sz="3600" dirty="0">
                <a:latin typeface="Montserrat ExtraBold"/>
                <a:ea typeface="Montserrat ExtraBold"/>
                <a:cs typeface="Montserrat ExtraBold"/>
                <a:sym typeface="Montserrat ExtraBold"/>
              </a:rPr>
              <a:t>BUSINESS</a:t>
            </a:r>
            <a:br>
              <a:rPr lang="pt-BR" sz="3600" dirty="0">
                <a:latin typeface="Montserrat ExtraBold"/>
                <a:ea typeface="Montserrat ExtraBold"/>
                <a:cs typeface="Montserrat ExtraBold"/>
                <a:sym typeface="Montserrat ExtraBold"/>
              </a:rPr>
            </a:br>
            <a:r>
              <a:rPr lang="pt-BR" sz="3600" dirty="0">
                <a:latin typeface="Montserrat ExtraBold"/>
                <a:ea typeface="Montserrat ExtraBold"/>
                <a:cs typeface="Montserrat ExtraBold"/>
                <a:sym typeface="Montserrat ExtraBold"/>
              </a:rPr>
              <a:t>UNDERSTANDING</a:t>
            </a:r>
            <a:r>
              <a:rPr lang="pt-BR" dirty="0">
                <a:solidFill>
                  <a:schemeClr val="accent1"/>
                </a:solidFill>
                <a:latin typeface="Montserrat ExtraBold"/>
                <a:ea typeface="Montserrat ExtraBold"/>
                <a:cs typeface="Montserrat ExtraBold"/>
                <a:sym typeface="Montserrat ExtraBold"/>
              </a:rPr>
              <a:t>.</a:t>
            </a:r>
            <a:endParaRPr dirty="0"/>
          </a:p>
        </p:txBody>
      </p:sp>
      <p:sp>
        <p:nvSpPr>
          <p:cNvPr id="217" name="Google Shape;217;p3"/>
          <p:cNvSpPr txBox="1">
            <a:spLocks noGrp="1"/>
          </p:cNvSpPr>
          <p:nvPr>
            <p:ph type="body" idx="1"/>
          </p:nvPr>
        </p:nvSpPr>
        <p:spPr>
          <a:xfrm>
            <a:off x="1866900" y="3088375"/>
            <a:ext cx="5226900" cy="571500"/>
          </a:xfrm>
          <a:prstGeom prst="rect">
            <a:avLst/>
          </a:prstGeom>
          <a:noFill/>
          <a:ln>
            <a:noFill/>
          </a:ln>
        </p:spPr>
        <p:txBody>
          <a:bodyPr spcFirstLastPara="1" wrap="square" lIns="0" tIns="45700" rIns="0" bIns="45700" anchor="t" anchorCtr="0">
            <a:noAutofit/>
          </a:bodyPr>
          <a:lstStyle/>
          <a:p>
            <a:pPr marL="0" lvl="0" indent="0" algn="l" rtl="0">
              <a:lnSpc>
                <a:spcPct val="80000"/>
              </a:lnSpc>
              <a:spcBef>
                <a:spcPts val="0"/>
              </a:spcBef>
              <a:spcAft>
                <a:spcPts val="0"/>
              </a:spcAft>
              <a:buClr>
                <a:schemeClr val="dk1"/>
              </a:buClr>
              <a:buSzPts val="1200"/>
              <a:buNone/>
            </a:pPr>
            <a:r>
              <a:rPr lang="pt-BR" dirty="0"/>
              <a:t>Understanding the business problem:</a:t>
            </a:r>
            <a:endParaRPr dirty="0"/>
          </a:p>
          <a:p>
            <a:pPr marL="0" lvl="0" indent="0" algn="l" rtl="0">
              <a:lnSpc>
                <a:spcPct val="80000"/>
              </a:lnSpc>
              <a:spcBef>
                <a:spcPts val="0"/>
              </a:spcBef>
              <a:spcAft>
                <a:spcPts val="0"/>
              </a:spcAft>
              <a:buClr>
                <a:schemeClr val="dk1"/>
              </a:buClr>
              <a:buSzPts val="1200"/>
              <a:buNone/>
            </a:pPr>
            <a:endParaRPr dirty="0">
              <a:solidFill>
                <a:srgbClr val="01FFA9"/>
              </a:solidFill>
            </a:endParaRPr>
          </a:p>
          <a:p>
            <a:pPr marL="457200" lvl="0" indent="-330200" algn="l" rtl="0">
              <a:lnSpc>
                <a:spcPct val="80000"/>
              </a:lnSpc>
              <a:spcBef>
                <a:spcPts val="0"/>
              </a:spcBef>
              <a:spcAft>
                <a:spcPts val="0"/>
              </a:spcAft>
              <a:buClr>
                <a:srgbClr val="01FFA9"/>
              </a:buClr>
              <a:buSzPts val="1600"/>
              <a:buChar char="-"/>
            </a:pPr>
            <a:r>
              <a:rPr lang="pt-BR" sz="1600" dirty="0">
                <a:solidFill>
                  <a:srgbClr val="01FFA9"/>
                </a:solidFill>
              </a:rPr>
              <a:t>What are the buying behaviors and  taste preferences of our customers?</a:t>
            </a:r>
            <a:endParaRPr sz="1600" dirty="0">
              <a:solidFill>
                <a:srgbClr val="01FFA9"/>
              </a:solidFill>
            </a:endParaRPr>
          </a:p>
          <a:p>
            <a:pPr marL="0" lvl="0" indent="0" algn="l" rtl="0">
              <a:lnSpc>
                <a:spcPct val="80000"/>
              </a:lnSpc>
              <a:spcBef>
                <a:spcPts val="0"/>
              </a:spcBef>
              <a:spcAft>
                <a:spcPts val="0"/>
              </a:spcAft>
              <a:buClr>
                <a:schemeClr val="dk1"/>
              </a:buClr>
              <a:buSzPts val="1200"/>
              <a:buNone/>
            </a:pPr>
            <a:endParaRPr dirty="0"/>
          </a:p>
        </p:txBody>
      </p:sp>
      <p:sp>
        <p:nvSpPr>
          <p:cNvPr id="218" name="Google Shape;218;p3"/>
          <p:cNvSpPr txBox="1">
            <a:spLocks noGrp="1"/>
          </p:cNvSpPr>
          <p:nvPr>
            <p:ph type="body" idx="3"/>
          </p:nvPr>
        </p:nvSpPr>
        <p:spPr>
          <a:xfrm>
            <a:off x="1866900" y="4059925"/>
            <a:ext cx="4805400" cy="2013900"/>
          </a:xfrm>
          <a:prstGeom prst="rect">
            <a:avLst/>
          </a:prstGeom>
          <a:noFill/>
          <a:ln>
            <a:noFill/>
          </a:ln>
        </p:spPr>
        <p:txBody>
          <a:bodyPr spcFirstLastPara="1" wrap="square" lIns="0" tIns="45700" rIns="0" bIns="45700" anchor="t" anchorCtr="0">
            <a:normAutofit/>
          </a:bodyPr>
          <a:lstStyle/>
          <a:p>
            <a:pPr marL="0" lvl="0" indent="0" algn="just" rtl="0">
              <a:lnSpc>
                <a:spcPct val="120000"/>
              </a:lnSpc>
              <a:spcBef>
                <a:spcPts val="0"/>
              </a:spcBef>
              <a:spcAft>
                <a:spcPts val="0"/>
              </a:spcAft>
              <a:buClr>
                <a:schemeClr val="dk1"/>
              </a:buClr>
              <a:buSzPts val="1000"/>
              <a:buNone/>
            </a:pPr>
            <a:r>
              <a:rPr lang="pt-BR" dirty="0"/>
              <a:t>Because we are running a clustering project for the purpose of a customer segmentation, the understandability and interpretability of the clusters will be paramount. This means that some of the analytical techniques (PCA, R-squared scores, etc.)  will take a backseat to the business implications of our clusters. </a:t>
            </a:r>
            <a:endParaRPr dirty="0"/>
          </a:p>
          <a:p>
            <a:pPr marL="0" lvl="0" indent="0" algn="just" rtl="0">
              <a:lnSpc>
                <a:spcPct val="120000"/>
              </a:lnSpc>
              <a:spcBef>
                <a:spcPts val="0"/>
              </a:spcBef>
              <a:spcAft>
                <a:spcPts val="0"/>
              </a:spcAft>
              <a:buClr>
                <a:schemeClr val="dk1"/>
              </a:buClr>
              <a:buSzPts val="1000"/>
              <a:buNone/>
            </a:pPr>
            <a:endParaRPr dirty="0"/>
          </a:p>
          <a:p>
            <a:pPr marL="0" lvl="0" indent="0" algn="just" rtl="0">
              <a:lnSpc>
                <a:spcPct val="120000"/>
              </a:lnSpc>
              <a:spcBef>
                <a:spcPts val="0"/>
              </a:spcBef>
              <a:spcAft>
                <a:spcPts val="0"/>
              </a:spcAft>
              <a:buClr>
                <a:schemeClr val="dk1"/>
              </a:buClr>
              <a:buSzPts val="1000"/>
              <a:buNone/>
            </a:pPr>
            <a:r>
              <a:rPr lang="pt-BR" dirty="0"/>
              <a:t>Our clusters are only useful if they bring value to the business, so we will prioritize the business needs when making decisions like the variable selection and the number of clusters, over the pure computational results achieved.  </a:t>
            </a:r>
            <a:endParaRPr dirty="0"/>
          </a:p>
          <a:p>
            <a:pPr marL="0" lvl="0" indent="0" algn="just" rtl="0">
              <a:lnSpc>
                <a:spcPct val="120000"/>
              </a:lnSpc>
              <a:spcBef>
                <a:spcPts val="1000"/>
              </a:spcBef>
              <a:spcAft>
                <a:spcPts val="0"/>
              </a:spcAft>
              <a:buClr>
                <a:schemeClr val="dk1"/>
              </a:buClr>
              <a:buSzPts val="1000"/>
              <a:buNone/>
            </a:pPr>
            <a:endParaRPr dirty="0"/>
          </a:p>
        </p:txBody>
      </p:sp>
      <p:sp>
        <p:nvSpPr>
          <p:cNvPr id="219" name="Google Shape;219;p3"/>
          <p:cNvSpPr/>
          <p:nvPr/>
        </p:nvSpPr>
        <p:spPr>
          <a:xfrm>
            <a:off x="226145" y="194558"/>
            <a:ext cx="920328" cy="294234"/>
          </a:xfrm>
          <a:prstGeom prst="rect">
            <a:avLst/>
          </a:prstGeom>
          <a:solidFill>
            <a:schemeClr val="accent1"/>
          </a:solidFill>
          <a:ln>
            <a:noFill/>
          </a:ln>
        </p:spPr>
        <p:txBody>
          <a:bodyPr spcFirstLastPara="1" wrap="square" lIns="0" tIns="46800" rIns="0" bIns="540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pt-BR" sz="900" b="0" i="0" u="none" strike="noStrike" cap="none" dirty="0">
                <a:solidFill>
                  <a:schemeClr val="dk1"/>
                </a:solidFill>
                <a:latin typeface="Montserrat"/>
                <a:ea typeface="Montserrat"/>
                <a:cs typeface="Montserrat"/>
                <a:sym typeface="Montserrat"/>
              </a:rPr>
              <a:t>STEP 1</a:t>
            </a:r>
            <a:endParaRPr sz="1400" b="0" i="0" u="none" strike="noStrike" cap="none" dirty="0">
              <a:solidFill>
                <a:srgbClr val="000000"/>
              </a:solidFill>
              <a:latin typeface="Arial"/>
              <a:ea typeface="Arial"/>
              <a:cs typeface="Arial"/>
              <a:sym typeface="Arial"/>
            </a:endParaRPr>
          </a:p>
        </p:txBody>
      </p:sp>
      <p:sp>
        <p:nvSpPr>
          <p:cNvPr id="220" name="Google Shape;220;p3"/>
          <p:cNvSpPr/>
          <p:nvPr/>
        </p:nvSpPr>
        <p:spPr>
          <a:xfrm rot="10800000" flipH="1">
            <a:off x="992793" y="488792"/>
            <a:ext cx="153680" cy="153680"/>
          </a:xfrm>
          <a:prstGeom prst="rtTriangle">
            <a:avLst/>
          </a:prstGeom>
          <a:solidFill>
            <a:srgbClr val="00C0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Open Sans"/>
              <a:ea typeface="Open Sans"/>
              <a:cs typeface="Open Sans"/>
              <a:sym typeface="Open Sans"/>
            </a:endParaRPr>
          </a:p>
        </p:txBody>
      </p:sp>
      <p:pic>
        <p:nvPicPr>
          <p:cNvPr id="221" name="Google Shape;221;p3"/>
          <p:cNvPicPr preferRelativeResize="0">
            <a:picLocks noGrp="1"/>
          </p:cNvPicPr>
          <p:nvPr>
            <p:ph type="chart" idx="2"/>
          </p:nvPr>
        </p:nvPicPr>
        <p:blipFill rotWithShape="1">
          <a:blip r:embed="rId3">
            <a:alphaModFix/>
          </a:blip>
          <a:srcRect r="75836"/>
          <a:stretch/>
        </p:blipFill>
        <p:spPr>
          <a:xfrm>
            <a:off x="8802973" y="0"/>
            <a:ext cx="1857143" cy="6861363"/>
          </a:xfrm>
          <a:prstGeom prst="rect">
            <a:avLst/>
          </a:prstGeom>
          <a:noFill/>
          <a:ln>
            <a:noFill/>
          </a:ln>
        </p:spPr>
      </p:pic>
      <p:pic>
        <p:nvPicPr>
          <p:cNvPr id="222" name="Google Shape;222;p3"/>
          <p:cNvPicPr preferRelativeResize="0"/>
          <p:nvPr/>
        </p:nvPicPr>
        <p:blipFill rotWithShape="1">
          <a:blip r:embed="rId3">
            <a:alphaModFix/>
          </a:blip>
          <a:srcRect r="75836"/>
          <a:stretch/>
        </p:blipFill>
        <p:spPr>
          <a:xfrm>
            <a:off x="10454983" y="0"/>
            <a:ext cx="1737017" cy="6861363"/>
          </a:xfrm>
          <a:prstGeom prst="rect">
            <a:avLst/>
          </a:prstGeom>
          <a:noFill/>
          <a:ln>
            <a:noFill/>
          </a:ln>
        </p:spPr>
      </p:pic>
      <p:pic>
        <p:nvPicPr>
          <p:cNvPr id="223" name="Google Shape;223;p3" descr="Wine Glass PNG, Wine Glass Transparent Background - FreeIconsPNG"/>
          <p:cNvPicPr preferRelativeResize="0"/>
          <p:nvPr/>
        </p:nvPicPr>
        <p:blipFill rotWithShape="1">
          <a:blip r:embed="rId4">
            <a:alphaModFix/>
          </a:blip>
          <a:srcRect/>
          <a:stretch/>
        </p:blipFill>
        <p:spPr>
          <a:xfrm>
            <a:off x="9549269" y="784058"/>
            <a:ext cx="2052278" cy="528988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117dc563813_1_64"/>
          <p:cNvSpPr txBox="1">
            <a:spLocks noGrp="1"/>
          </p:cNvSpPr>
          <p:nvPr>
            <p:ph type="sldNum" idx="12"/>
          </p:nvPr>
        </p:nvSpPr>
        <p:spPr>
          <a:xfrm>
            <a:off x="235873" y="6418877"/>
            <a:ext cx="513600" cy="227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pt-BR"/>
              <a:t>4</a:t>
            </a:fld>
            <a:endParaRPr/>
          </a:p>
        </p:txBody>
      </p:sp>
      <p:sp>
        <p:nvSpPr>
          <p:cNvPr id="253" name="Google Shape;253;g117dc563813_1_64"/>
          <p:cNvSpPr txBox="1">
            <a:spLocks noGrp="1"/>
          </p:cNvSpPr>
          <p:nvPr>
            <p:ph type="title"/>
          </p:nvPr>
        </p:nvSpPr>
        <p:spPr>
          <a:xfrm>
            <a:off x="1309150" y="2860351"/>
            <a:ext cx="4479126" cy="1542600"/>
          </a:xfrm>
          <a:prstGeom prst="rect">
            <a:avLst/>
          </a:prstGeom>
          <a:noFill/>
          <a:ln>
            <a:noFill/>
          </a:ln>
        </p:spPr>
        <p:txBody>
          <a:bodyPr spcFirstLastPara="1" wrap="square" lIns="0" tIns="192000" rIns="0" bIns="0" anchor="t" anchorCtr="0">
            <a:noAutofit/>
          </a:bodyPr>
          <a:lstStyle/>
          <a:p>
            <a:pPr marL="0" lvl="0" indent="0" algn="l" rtl="0">
              <a:lnSpc>
                <a:spcPct val="80000"/>
              </a:lnSpc>
              <a:spcBef>
                <a:spcPts val="0"/>
              </a:spcBef>
              <a:spcAft>
                <a:spcPts val="0"/>
              </a:spcAft>
              <a:buClr>
                <a:schemeClr val="dk1"/>
              </a:buClr>
              <a:buSzPts val="4400"/>
              <a:buFont typeface="Montserrat ExtraBold"/>
              <a:buNone/>
            </a:pPr>
            <a:r>
              <a:rPr lang="pt-BR" sz="4200" dirty="0"/>
              <a:t>DATA PREPARATION</a:t>
            </a:r>
            <a:r>
              <a:rPr lang="pt-BR" sz="4200" dirty="0">
                <a:solidFill>
                  <a:schemeClr val="accent1"/>
                </a:solidFill>
              </a:rPr>
              <a:t>.</a:t>
            </a:r>
            <a:endParaRPr sz="4200" dirty="0"/>
          </a:p>
        </p:txBody>
      </p:sp>
      <p:sp>
        <p:nvSpPr>
          <p:cNvPr id="254" name="Google Shape;254;g117dc563813_1_64"/>
          <p:cNvSpPr/>
          <p:nvPr/>
        </p:nvSpPr>
        <p:spPr>
          <a:xfrm>
            <a:off x="6019800" y="1790700"/>
            <a:ext cx="818400" cy="818400"/>
          </a:xfrm>
          <a:prstGeom prst="ellipse">
            <a:avLst/>
          </a:prstGeom>
          <a:noFill/>
          <a:ln w="9525" cap="flat" cmpd="sng">
            <a:solidFill>
              <a:srgbClr val="D8D8D8"/>
            </a:solidFill>
            <a:prstDash val="solid"/>
            <a:miter lim="800000"/>
            <a:headEnd type="none" w="sm" len="sm"/>
            <a:tailEnd type="none" w="sm" len="sm"/>
          </a:ln>
        </p:spPr>
        <p:txBody>
          <a:bodyPr spcFirstLastPara="1" wrap="square" lIns="182875" tIns="91425"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endParaRPr sz="4400" b="0" i="0" u="none" strike="noStrike" cap="none">
              <a:solidFill>
                <a:schemeClr val="lt1"/>
              </a:solidFill>
              <a:latin typeface="Open Sans"/>
              <a:ea typeface="Open Sans"/>
              <a:cs typeface="Open Sans"/>
              <a:sym typeface="Open Sans"/>
            </a:endParaRPr>
          </a:p>
        </p:txBody>
      </p:sp>
      <p:sp>
        <p:nvSpPr>
          <p:cNvPr id="255" name="Google Shape;255;g117dc563813_1_64"/>
          <p:cNvSpPr/>
          <p:nvPr/>
        </p:nvSpPr>
        <p:spPr>
          <a:xfrm>
            <a:off x="6019800" y="3059370"/>
            <a:ext cx="818400" cy="818400"/>
          </a:xfrm>
          <a:prstGeom prst="ellipse">
            <a:avLst/>
          </a:prstGeom>
          <a:noFill/>
          <a:ln w="9525" cap="flat" cmpd="sng">
            <a:solidFill>
              <a:schemeClr val="accent1"/>
            </a:solidFill>
            <a:prstDash val="solid"/>
            <a:miter lim="800000"/>
            <a:headEnd type="none" w="sm" len="sm"/>
            <a:tailEnd type="none" w="sm" len="sm"/>
          </a:ln>
        </p:spPr>
        <p:txBody>
          <a:bodyPr spcFirstLastPara="1" wrap="square" lIns="182875" tIns="91425"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endParaRPr sz="4400" b="0" i="0" u="none" strike="noStrike" cap="none">
              <a:solidFill>
                <a:schemeClr val="lt1"/>
              </a:solidFill>
              <a:latin typeface="Open Sans"/>
              <a:ea typeface="Open Sans"/>
              <a:cs typeface="Open Sans"/>
              <a:sym typeface="Open Sans"/>
            </a:endParaRPr>
          </a:p>
        </p:txBody>
      </p:sp>
      <p:sp>
        <p:nvSpPr>
          <p:cNvPr id="256" name="Google Shape;256;g117dc563813_1_64"/>
          <p:cNvSpPr/>
          <p:nvPr/>
        </p:nvSpPr>
        <p:spPr>
          <a:xfrm>
            <a:off x="6019800" y="4328040"/>
            <a:ext cx="818400" cy="818400"/>
          </a:xfrm>
          <a:prstGeom prst="ellipse">
            <a:avLst/>
          </a:prstGeom>
          <a:noFill/>
          <a:ln w="9525" cap="flat" cmpd="sng">
            <a:solidFill>
              <a:srgbClr val="D8D8D8"/>
            </a:solidFill>
            <a:prstDash val="solid"/>
            <a:miter lim="800000"/>
            <a:headEnd type="none" w="sm" len="sm"/>
            <a:tailEnd type="none" w="sm" len="sm"/>
          </a:ln>
        </p:spPr>
        <p:txBody>
          <a:bodyPr spcFirstLastPara="1" wrap="square" lIns="182875" tIns="91425" rIns="91425" bIns="45700" anchor="ctr" anchorCtr="0">
            <a:noAutofit/>
          </a:bodyPr>
          <a:lstStyle/>
          <a:p>
            <a:pPr marL="0" marR="0" lvl="0" indent="0" algn="ctr" rtl="0">
              <a:lnSpc>
                <a:spcPct val="100000"/>
              </a:lnSpc>
              <a:spcBef>
                <a:spcPts val="0"/>
              </a:spcBef>
              <a:spcAft>
                <a:spcPts val="0"/>
              </a:spcAft>
              <a:buClr>
                <a:srgbClr val="000000"/>
              </a:buClr>
              <a:buSzPts val="4400"/>
              <a:buFont typeface="Arial"/>
              <a:buNone/>
            </a:pPr>
            <a:endParaRPr sz="4400" b="0" i="0" u="none" strike="noStrike" cap="none">
              <a:solidFill>
                <a:schemeClr val="lt1"/>
              </a:solidFill>
              <a:latin typeface="Open Sans"/>
              <a:ea typeface="Open Sans"/>
              <a:cs typeface="Open Sans"/>
              <a:sym typeface="Open Sans"/>
            </a:endParaRPr>
          </a:p>
        </p:txBody>
      </p:sp>
      <p:sp>
        <p:nvSpPr>
          <p:cNvPr id="257" name="Google Shape;257;g117dc563813_1_64"/>
          <p:cNvSpPr txBox="1"/>
          <p:nvPr/>
        </p:nvSpPr>
        <p:spPr>
          <a:xfrm>
            <a:off x="7097356" y="1861810"/>
            <a:ext cx="3588600" cy="264600"/>
          </a:xfrm>
          <a:prstGeom prst="rect">
            <a:avLst/>
          </a:prstGeom>
          <a:noFill/>
          <a:ln>
            <a:noFill/>
          </a:ln>
        </p:spPr>
        <p:txBody>
          <a:bodyPr spcFirstLastPara="1" wrap="square" lIns="0" tIns="45700" rIns="0" bIns="45700" anchor="t" anchorCtr="0">
            <a:spAutoFit/>
          </a:bodyPr>
          <a:lstStyle/>
          <a:p>
            <a:pPr marL="0" marR="0" lvl="0" indent="0" algn="l" rtl="0">
              <a:lnSpc>
                <a:spcPct val="70000"/>
              </a:lnSpc>
              <a:spcBef>
                <a:spcPts val="0"/>
              </a:spcBef>
              <a:spcAft>
                <a:spcPts val="0"/>
              </a:spcAft>
              <a:buClr>
                <a:srgbClr val="000000"/>
              </a:buClr>
              <a:buSzPts val="1600"/>
              <a:buFont typeface="Arial"/>
              <a:buNone/>
            </a:pPr>
            <a:r>
              <a:rPr lang="pt-BR" sz="1600" b="1" i="0" u="none" strike="noStrike" cap="none">
                <a:solidFill>
                  <a:schemeClr val="dk1"/>
                </a:solidFill>
                <a:latin typeface="Montserrat"/>
                <a:ea typeface="Montserrat"/>
                <a:cs typeface="Montserrat"/>
                <a:sym typeface="Montserrat"/>
              </a:rPr>
              <a:t>Preprocessing</a:t>
            </a:r>
            <a:endParaRPr sz="1600" b="1" i="0" u="none" strike="noStrike" cap="none">
              <a:solidFill>
                <a:schemeClr val="dk1"/>
              </a:solidFill>
              <a:latin typeface="Montserrat"/>
              <a:ea typeface="Montserrat"/>
              <a:cs typeface="Montserrat"/>
              <a:sym typeface="Montserrat"/>
            </a:endParaRPr>
          </a:p>
        </p:txBody>
      </p:sp>
      <p:sp>
        <p:nvSpPr>
          <p:cNvPr id="258" name="Google Shape;258;g117dc563813_1_64"/>
          <p:cNvSpPr txBox="1"/>
          <p:nvPr/>
        </p:nvSpPr>
        <p:spPr>
          <a:xfrm>
            <a:off x="7097356" y="2104953"/>
            <a:ext cx="3588600" cy="615600"/>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Clr>
                <a:srgbClr val="000000"/>
              </a:buClr>
              <a:buSzPts val="1000"/>
              <a:buFont typeface="Arial"/>
              <a:buNone/>
            </a:pPr>
            <a:r>
              <a:rPr lang="pt-BR" sz="1000" b="1" i="0" u="none" strike="noStrike" cap="none">
                <a:solidFill>
                  <a:schemeClr val="dk1"/>
                </a:solidFill>
                <a:latin typeface="Montserrat"/>
                <a:ea typeface="Montserrat"/>
                <a:cs typeface="Montserrat"/>
                <a:sym typeface="Montserrat"/>
              </a:rPr>
              <a:t>0</a:t>
            </a:r>
            <a:r>
              <a:rPr lang="pt-BR" sz="1000" b="0" i="0" u="none" strike="noStrike" cap="none">
                <a:solidFill>
                  <a:schemeClr val="dk1"/>
                </a:solidFill>
                <a:latin typeface="Montserrat"/>
                <a:ea typeface="Montserrat"/>
                <a:cs typeface="Montserrat"/>
                <a:sym typeface="Montserrat"/>
              </a:rPr>
              <a:t> duplicates </a:t>
            </a:r>
            <a:endParaRPr sz="1000" b="0" i="0" u="none" strike="noStrike" cap="none">
              <a:solidFill>
                <a:schemeClr val="dk1"/>
              </a:solidFill>
              <a:latin typeface="Montserrat"/>
              <a:ea typeface="Montserrat"/>
              <a:cs typeface="Montserrat"/>
              <a:sym typeface="Montserrat"/>
            </a:endParaRPr>
          </a:p>
          <a:p>
            <a:pPr marL="0" marR="0" lvl="0" indent="0" algn="l" rtl="0">
              <a:lnSpc>
                <a:spcPct val="120000"/>
              </a:lnSpc>
              <a:spcBef>
                <a:spcPts val="0"/>
              </a:spcBef>
              <a:spcAft>
                <a:spcPts val="0"/>
              </a:spcAft>
              <a:buClr>
                <a:srgbClr val="000000"/>
              </a:buClr>
              <a:buSzPts val="1000"/>
              <a:buFont typeface="Arial"/>
              <a:buNone/>
            </a:pPr>
            <a:r>
              <a:rPr lang="pt-BR" sz="1000" b="1" i="0" u="none" strike="noStrike" cap="none">
                <a:solidFill>
                  <a:schemeClr val="dk1"/>
                </a:solidFill>
                <a:latin typeface="Montserrat"/>
                <a:ea typeface="Montserrat"/>
                <a:cs typeface="Montserrat"/>
                <a:sym typeface="Montserrat"/>
              </a:rPr>
              <a:t>1</a:t>
            </a:r>
            <a:r>
              <a:rPr lang="pt-BR" sz="1000" b="0" i="0" u="none" strike="noStrike" cap="none">
                <a:solidFill>
                  <a:schemeClr val="dk1"/>
                </a:solidFill>
                <a:latin typeface="Montserrat"/>
                <a:ea typeface="Montserrat"/>
                <a:cs typeface="Montserrat"/>
                <a:sym typeface="Montserrat"/>
              </a:rPr>
              <a:t> missing index label</a:t>
            </a:r>
            <a:endParaRPr sz="1000" b="0" i="0" u="none" strike="noStrike" cap="none">
              <a:solidFill>
                <a:schemeClr val="dk1"/>
              </a:solidFill>
              <a:latin typeface="Montserrat"/>
              <a:ea typeface="Montserrat"/>
              <a:cs typeface="Montserrat"/>
              <a:sym typeface="Montserrat"/>
            </a:endParaRPr>
          </a:p>
          <a:p>
            <a:pPr marL="0" marR="0" lvl="0" indent="0" algn="l" rtl="0">
              <a:lnSpc>
                <a:spcPct val="120000"/>
              </a:lnSpc>
              <a:spcBef>
                <a:spcPts val="0"/>
              </a:spcBef>
              <a:spcAft>
                <a:spcPts val="0"/>
              </a:spcAft>
              <a:buClr>
                <a:srgbClr val="000000"/>
              </a:buClr>
              <a:buSzPts val="1000"/>
              <a:buFont typeface="Arial"/>
              <a:buNone/>
            </a:pPr>
            <a:r>
              <a:rPr lang="pt-BR" sz="1000" b="1" i="0" u="none" strike="noStrike" cap="none">
                <a:solidFill>
                  <a:schemeClr val="dk1"/>
                </a:solidFill>
                <a:latin typeface="Montserrat"/>
                <a:ea typeface="Montserrat"/>
                <a:cs typeface="Montserrat"/>
                <a:sym typeface="Montserrat"/>
              </a:rPr>
              <a:t>60</a:t>
            </a:r>
            <a:r>
              <a:rPr lang="pt-BR" sz="1000" b="0" i="0" u="none" strike="noStrike" cap="none">
                <a:solidFill>
                  <a:schemeClr val="dk1"/>
                </a:solidFill>
                <a:latin typeface="Montserrat"/>
                <a:ea typeface="Montserrat"/>
                <a:cs typeface="Montserrat"/>
                <a:sym typeface="Montserrat"/>
              </a:rPr>
              <a:t> outliers (.006% of the data)</a:t>
            </a:r>
            <a:endParaRPr sz="1000" b="0" i="0" u="none" strike="noStrike" cap="none">
              <a:solidFill>
                <a:schemeClr val="dk1"/>
              </a:solidFill>
              <a:latin typeface="Montserrat"/>
              <a:ea typeface="Montserrat"/>
              <a:cs typeface="Montserrat"/>
              <a:sym typeface="Montserrat"/>
            </a:endParaRPr>
          </a:p>
        </p:txBody>
      </p:sp>
      <p:sp>
        <p:nvSpPr>
          <p:cNvPr id="259" name="Google Shape;259;g117dc563813_1_64"/>
          <p:cNvSpPr txBox="1"/>
          <p:nvPr/>
        </p:nvSpPr>
        <p:spPr>
          <a:xfrm>
            <a:off x="7097356" y="3226806"/>
            <a:ext cx="3588600" cy="264600"/>
          </a:xfrm>
          <a:prstGeom prst="rect">
            <a:avLst/>
          </a:prstGeom>
          <a:noFill/>
          <a:ln>
            <a:noFill/>
          </a:ln>
        </p:spPr>
        <p:txBody>
          <a:bodyPr spcFirstLastPara="1" wrap="square" lIns="0" tIns="45700" rIns="0" bIns="45700" anchor="t" anchorCtr="0">
            <a:spAutoFit/>
          </a:bodyPr>
          <a:lstStyle/>
          <a:p>
            <a:pPr marL="0" marR="0" lvl="0" indent="0" algn="l" rtl="0">
              <a:lnSpc>
                <a:spcPct val="70000"/>
              </a:lnSpc>
              <a:spcBef>
                <a:spcPts val="0"/>
              </a:spcBef>
              <a:spcAft>
                <a:spcPts val="0"/>
              </a:spcAft>
              <a:buClr>
                <a:srgbClr val="000000"/>
              </a:buClr>
              <a:buSzPts val="1600"/>
              <a:buFont typeface="Arial"/>
              <a:buNone/>
            </a:pPr>
            <a:r>
              <a:rPr lang="pt-BR" sz="1600" b="1" i="0" u="none" strike="noStrike" cap="none">
                <a:solidFill>
                  <a:schemeClr val="dk1"/>
                </a:solidFill>
                <a:latin typeface="Montserrat"/>
                <a:ea typeface="Montserrat"/>
                <a:cs typeface="Montserrat"/>
                <a:sym typeface="Montserrat"/>
              </a:rPr>
              <a:t>Feature Engineering</a:t>
            </a:r>
            <a:endParaRPr sz="1600" b="1" i="0" u="none" strike="noStrike" cap="none">
              <a:solidFill>
                <a:schemeClr val="dk1"/>
              </a:solidFill>
              <a:latin typeface="Montserrat"/>
              <a:ea typeface="Montserrat"/>
              <a:cs typeface="Montserrat"/>
              <a:sym typeface="Montserrat"/>
            </a:endParaRPr>
          </a:p>
        </p:txBody>
      </p:sp>
      <p:sp>
        <p:nvSpPr>
          <p:cNvPr id="260" name="Google Shape;260;g117dc563813_1_64"/>
          <p:cNvSpPr txBox="1"/>
          <p:nvPr/>
        </p:nvSpPr>
        <p:spPr>
          <a:xfrm>
            <a:off x="7097356" y="3469949"/>
            <a:ext cx="3588600" cy="246300"/>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Clr>
                <a:srgbClr val="000000"/>
              </a:buClr>
              <a:buSzPts val="1000"/>
              <a:buFont typeface="Arial"/>
              <a:buNone/>
            </a:pPr>
            <a:r>
              <a:rPr lang="pt-BR" sz="1000" b="0" i="0" u="none" strike="noStrike" cap="none">
                <a:solidFill>
                  <a:schemeClr val="dk1"/>
                </a:solidFill>
                <a:latin typeface="Montserrat"/>
                <a:ea typeface="Montserrat"/>
                <a:cs typeface="Montserrat"/>
                <a:sym typeface="Montserrat"/>
              </a:rPr>
              <a:t>logIncome, logLTV, RFM variables created</a:t>
            </a:r>
            <a:endParaRPr sz="1000" b="0" i="0" u="none" strike="noStrike" cap="none">
              <a:solidFill>
                <a:schemeClr val="dk1"/>
              </a:solidFill>
              <a:latin typeface="Montserrat"/>
              <a:ea typeface="Montserrat"/>
              <a:cs typeface="Montserrat"/>
              <a:sym typeface="Montserrat"/>
            </a:endParaRPr>
          </a:p>
        </p:txBody>
      </p:sp>
      <p:sp>
        <p:nvSpPr>
          <p:cNvPr id="261" name="Google Shape;261;g117dc563813_1_64"/>
          <p:cNvSpPr txBox="1"/>
          <p:nvPr/>
        </p:nvSpPr>
        <p:spPr>
          <a:xfrm>
            <a:off x="7097356" y="4233814"/>
            <a:ext cx="3588600" cy="264600"/>
          </a:xfrm>
          <a:prstGeom prst="rect">
            <a:avLst/>
          </a:prstGeom>
          <a:noFill/>
          <a:ln>
            <a:noFill/>
          </a:ln>
        </p:spPr>
        <p:txBody>
          <a:bodyPr spcFirstLastPara="1" wrap="square" lIns="0" tIns="45700" rIns="0" bIns="45700" anchor="t" anchorCtr="0">
            <a:spAutoFit/>
          </a:bodyPr>
          <a:lstStyle/>
          <a:p>
            <a:pPr marL="0" marR="0" lvl="0" indent="0" algn="l" rtl="0">
              <a:lnSpc>
                <a:spcPct val="70000"/>
              </a:lnSpc>
              <a:spcBef>
                <a:spcPts val="0"/>
              </a:spcBef>
              <a:spcAft>
                <a:spcPts val="0"/>
              </a:spcAft>
              <a:buClr>
                <a:srgbClr val="000000"/>
              </a:buClr>
              <a:buSzPts val="1600"/>
              <a:buFont typeface="Arial"/>
              <a:buNone/>
            </a:pPr>
            <a:r>
              <a:rPr lang="pt-BR" sz="1600" b="1" i="0" u="none" strike="noStrike" cap="none">
                <a:solidFill>
                  <a:schemeClr val="dk1"/>
                </a:solidFill>
                <a:latin typeface="Montserrat"/>
                <a:ea typeface="Montserrat"/>
                <a:cs typeface="Montserrat"/>
                <a:sym typeface="Montserrat"/>
              </a:rPr>
              <a:t>Feature Selection</a:t>
            </a:r>
            <a:endParaRPr sz="1600" b="1" i="0" u="none" strike="noStrike" cap="none">
              <a:solidFill>
                <a:schemeClr val="accent1"/>
              </a:solidFill>
              <a:latin typeface="Montserrat"/>
              <a:ea typeface="Montserrat"/>
              <a:cs typeface="Montserrat"/>
              <a:sym typeface="Montserrat"/>
            </a:endParaRPr>
          </a:p>
        </p:txBody>
      </p:sp>
      <p:sp>
        <p:nvSpPr>
          <p:cNvPr id="262" name="Google Shape;262;g117dc563813_1_64"/>
          <p:cNvSpPr txBox="1"/>
          <p:nvPr/>
        </p:nvSpPr>
        <p:spPr>
          <a:xfrm>
            <a:off x="7097349" y="4476950"/>
            <a:ext cx="4089000" cy="800400"/>
          </a:xfrm>
          <a:prstGeom prst="rect">
            <a:avLst/>
          </a:prstGeom>
          <a:noFill/>
          <a:ln>
            <a:noFill/>
          </a:ln>
        </p:spPr>
        <p:txBody>
          <a:bodyPr spcFirstLastPara="1" wrap="square" lIns="0" tIns="45700" rIns="0" bIns="45700" anchor="t" anchorCtr="0">
            <a:spAutoFit/>
          </a:bodyPr>
          <a:lstStyle/>
          <a:p>
            <a:pPr marL="0" marR="0" lvl="0" indent="0" algn="just" rtl="0">
              <a:lnSpc>
                <a:spcPct val="120000"/>
              </a:lnSpc>
              <a:spcBef>
                <a:spcPts val="0"/>
              </a:spcBef>
              <a:spcAft>
                <a:spcPts val="0"/>
              </a:spcAft>
              <a:buClr>
                <a:srgbClr val="000000"/>
              </a:buClr>
              <a:buSzPts val="1000"/>
              <a:buFont typeface="Arial"/>
              <a:buNone/>
            </a:pPr>
            <a:r>
              <a:rPr lang="pt-BR" sz="1000" b="0" i="0" u="none" strike="noStrike" cap="none">
                <a:solidFill>
                  <a:schemeClr val="dk1"/>
                </a:solidFill>
                <a:latin typeface="Montserrat"/>
                <a:ea typeface="Montserrat"/>
                <a:cs typeface="Montserrat"/>
                <a:sym typeface="Montserrat"/>
              </a:rPr>
              <a:t>By measuring the correlation of the available variables and how much information they each bring, we can select the variables that will give us the </a:t>
            </a:r>
            <a:r>
              <a:rPr lang="pt-BR" sz="1000" b="1" i="0" u="none" strike="noStrike" cap="none">
                <a:solidFill>
                  <a:schemeClr val="dk1"/>
                </a:solidFill>
                <a:latin typeface="Montserrat"/>
                <a:ea typeface="Montserrat"/>
                <a:cs typeface="Montserrat"/>
                <a:sym typeface="Montserrat"/>
              </a:rPr>
              <a:t>most relevant information</a:t>
            </a:r>
            <a:r>
              <a:rPr lang="pt-BR" sz="1000" b="0" i="0" u="none" strike="noStrike" cap="none">
                <a:solidFill>
                  <a:schemeClr val="dk1"/>
                </a:solidFill>
                <a:latin typeface="Montserrat"/>
                <a:ea typeface="Montserrat"/>
                <a:cs typeface="Montserrat"/>
                <a:sym typeface="Montserrat"/>
              </a:rPr>
              <a:t> for our business problem while </a:t>
            </a:r>
            <a:r>
              <a:rPr lang="pt-BR" sz="1000" b="1" i="0" u="none" strike="noStrike" cap="none">
                <a:solidFill>
                  <a:schemeClr val="dk1"/>
                </a:solidFill>
                <a:latin typeface="Montserrat"/>
                <a:ea typeface="Montserrat"/>
                <a:cs typeface="Montserrat"/>
                <a:sym typeface="Montserrat"/>
              </a:rPr>
              <a:t>minimizing redundancy</a:t>
            </a:r>
            <a:r>
              <a:rPr lang="pt-BR" sz="1000" b="0" i="0" u="none" strike="noStrike" cap="none">
                <a:solidFill>
                  <a:schemeClr val="dk1"/>
                </a:solidFill>
                <a:latin typeface="Montserrat"/>
                <a:ea typeface="Montserrat"/>
                <a:cs typeface="Montserrat"/>
                <a:sym typeface="Montserrat"/>
              </a:rPr>
              <a:t>. </a:t>
            </a:r>
            <a:endParaRPr sz="1000" b="0" i="0" u="none" strike="noStrike" cap="none">
              <a:solidFill>
                <a:schemeClr val="dk1"/>
              </a:solidFill>
              <a:latin typeface="Montserrat"/>
              <a:ea typeface="Montserrat"/>
              <a:cs typeface="Montserrat"/>
              <a:sym typeface="Montserrat"/>
            </a:endParaRPr>
          </a:p>
        </p:txBody>
      </p:sp>
      <p:sp>
        <p:nvSpPr>
          <p:cNvPr id="263" name="Google Shape;263;g117dc563813_1_64"/>
          <p:cNvSpPr/>
          <p:nvPr/>
        </p:nvSpPr>
        <p:spPr>
          <a:xfrm>
            <a:off x="6288669" y="2104207"/>
            <a:ext cx="280584" cy="191322"/>
          </a:xfrm>
          <a:custGeom>
            <a:avLst/>
            <a:gdLst/>
            <a:ahLst/>
            <a:cxnLst/>
            <a:rect l="l" t="t"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dk1"/>
          </a:solidFill>
          <a:ln w="12700" cap="flat" cmpd="sng">
            <a:solidFill>
              <a:schemeClr val="dk1"/>
            </a:solidFill>
            <a:prstDash val="solid"/>
            <a:miter lim="400000"/>
            <a:headEnd type="none" w="sm" len="sm"/>
            <a:tailEnd type="none" w="sm" len="sm"/>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264" name="Google Shape;264;g117dc563813_1_64"/>
          <p:cNvSpPr/>
          <p:nvPr/>
        </p:nvSpPr>
        <p:spPr>
          <a:xfrm>
            <a:off x="6288669" y="3372877"/>
            <a:ext cx="280584" cy="191322"/>
          </a:xfrm>
          <a:custGeom>
            <a:avLst/>
            <a:gdLst/>
            <a:ahLst/>
            <a:cxnLst/>
            <a:rect l="l" t="t"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accent1"/>
          </a:solidFill>
          <a:ln w="12700" cap="flat" cmpd="sng">
            <a:solidFill>
              <a:schemeClr val="accent1"/>
            </a:solidFill>
            <a:prstDash val="solid"/>
            <a:miter lim="400000"/>
            <a:headEnd type="none" w="sm" len="sm"/>
            <a:tailEnd type="none" w="sm" len="sm"/>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265" name="Google Shape;265;g117dc563813_1_64"/>
          <p:cNvSpPr/>
          <p:nvPr/>
        </p:nvSpPr>
        <p:spPr>
          <a:xfrm>
            <a:off x="6288669" y="4641547"/>
            <a:ext cx="280584" cy="191322"/>
          </a:xfrm>
          <a:custGeom>
            <a:avLst/>
            <a:gdLst/>
            <a:ahLst/>
            <a:cxnLst/>
            <a:rect l="l" t="t" r="r" b="b"/>
            <a:pathLst>
              <a:path w="21600" h="21600" extrusionOk="0">
                <a:moveTo>
                  <a:pt x="21600" y="720"/>
                </a:moveTo>
                <a:cubicBezTo>
                  <a:pt x="21600" y="323"/>
                  <a:pt x="21380" y="0"/>
                  <a:pt x="21109" y="0"/>
                </a:cubicBezTo>
                <a:cubicBezTo>
                  <a:pt x="20969" y="0"/>
                  <a:pt x="20845" y="88"/>
                  <a:pt x="20755"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dk1"/>
          </a:solidFill>
          <a:ln w="12700" cap="flat" cmpd="sng">
            <a:solidFill>
              <a:schemeClr val="dk1"/>
            </a:solidFill>
            <a:prstDash val="solid"/>
            <a:miter lim="400000"/>
            <a:headEnd type="none" w="sm" len="sm"/>
            <a:tailEnd type="none" w="sm" len="sm"/>
          </a:ln>
        </p:spPr>
        <p:txBody>
          <a:bodyPr spcFirstLastPara="1" wrap="square" lIns="38100" tIns="38100" rIns="38100" bIns="381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Open Sans"/>
              <a:ea typeface="Open Sans"/>
              <a:cs typeface="Open Sans"/>
              <a:sym typeface="Open Sans"/>
            </a:endParaRPr>
          </a:p>
        </p:txBody>
      </p:sp>
      <p:sp>
        <p:nvSpPr>
          <p:cNvPr id="266" name="Google Shape;266;g117dc563813_1_64"/>
          <p:cNvSpPr/>
          <p:nvPr/>
        </p:nvSpPr>
        <p:spPr>
          <a:xfrm>
            <a:off x="226145" y="194558"/>
            <a:ext cx="920400" cy="294300"/>
          </a:xfrm>
          <a:prstGeom prst="rect">
            <a:avLst/>
          </a:prstGeom>
          <a:solidFill>
            <a:schemeClr val="accent1"/>
          </a:solidFill>
          <a:ln>
            <a:noFill/>
          </a:ln>
        </p:spPr>
        <p:txBody>
          <a:bodyPr spcFirstLastPara="1" wrap="square" lIns="0" tIns="46800" rIns="0" bIns="540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pt-BR" sz="900" b="0" i="0" u="none" strike="noStrike" cap="none" dirty="0">
                <a:solidFill>
                  <a:schemeClr val="dk1"/>
                </a:solidFill>
                <a:latin typeface="Montserrat"/>
                <a:ea typeface="Montserrat"/>
                <a:cs typeface="Montserrat"/>
                <a:sym typeface="Montserrat"/>
              </a:rPr>
              <a:t>STEP </a:t>
            </a:r>
            <a:r>
              <a:rPr lang="pt-BR" sz="900" dirty="0">
                <a:solidFill>
                  <a:schemeClr val="dk1"/>
                </a:solidFill>
                <a:latin typeface="Montserrat"/>
                <a:ea typeface="Montserrat"/>
                <a:cs typeface="Montserrat"/>
                <a:sym typeface="Montserrat"/>
              </a:rPr>
              <a:t>2</a:t>
            </a:r>
            <a:endParaRPr sz="1400" b="0" i="0" u="none" strike="noStrike" cap="none" dirty="0">
              <a:solidFill>
                <a:srgbClr val="000000"/>
              </a:solidFill>
              <a:latin typeface="Arial"/>
              <a:ea typeface="Arial"/>
              <a:cs typeface="Arial"/>
              <a:sym typeface="Arial"/>
            </a:endParaRPr>
          </a:p>
        </p:txBody>
      </p:sp>
      <p:sp>
        <p:nvSpPr>
          <p:cNvPr id="267" name="Google Shape;267;g117dc563813_1_64"/>
          <p:cNvSpPr/>
          <p:nvPr/>
        </p:nvSpPr>
        <p:spPr>
          <a:xfrm rot="10800000" flipH="1">
            <a:off x="992793" y="488872"/>
            <a:ext cx="153600" cy="153600"/>
          </a:xfrm>
          <a:prstGeom prst="rtTriangle">
            <a:avLst/>
          </a:prstGeom>
          <a:solidFill>
            <a:srgbClr val="00C0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117dc563813_1_26"/>
          <p:cNvSpPr txBox="1">
            <a:spLocks noGrp="1"/>
          </p:cNvSpPr>
          <p:nvPr>
            <p:ph type="sldNum" idx="12"/>
          </p:nvPr>
        </p:nvSpPr>
        <p:spPr>
          <a:xfrm>
            <a:off x="235873" y="6418877"/>
            <a:ext cx="513600" cy="227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pt-BR"/>
              <a:t>5</a:t>
            </a:fld>
            <a:endParaRPr/>
          </a:p>
        </p:txBody>
      </p:sp>
      <p:sp>
        <p:nvSpPr>
          <p:cNvPr id="273" name="Google Shape;273;g117dc563813_1_26"/>
          <p:cNvSpPr txBox="1">
            <a:spLocks noGrp="1"/>
          </p:cNvSpPr>
          <p:nvPr>
            <p:ph type="title"/>
          </p:nvPr>
        </p:nvSpPr>
        <p:spPr>
          <a:xfrm>
            <a:off x="1417800" y="1039427"/>
            <a:ext cx="4314900" cy="1307400"/>
          </a:xfrm>
          <a:prstGeom prst="rect">
            <a:avLst/>
          </a:prstGeom>
          <a:noFill/>
          <a:ln>
            <a:noFill/>
          </a:ln>
        </p:spPr>
        <p:txBody>
          <a:bodyPr spcFirstLastPara="1" wrap="square" lIns="0" tIns="192000" rIns="0" bIns="0" anchor="t" anchorCtr="0">
            <a:noAutofit/>
          </a:bodyPr>
          <a:lstStyle/>
          <a:p>
            <a:pPr marL="0" lvl="0" indent="0" algn="l" rtl="0">
              <a:lnSpc>
                <a:spcPct val="80000"/>
              </a:lnSpc>
              <a:spcBef>
                <a:spcPts val="0"/>
              </a:spcBef>
              <a:spcAft>
                <a:spcPts val="0"/>
              </a:spcAft>
              <a:buClr>
                <a:schemeClr val="dk1"/>
              </a:buClr>
              <a:buSzPts val="4400"/>
              <a:buFont typeface="Montserrat ExtraBold"/>
              <a:buNone/>
            </a:pPr>
            <a:r>
              <a:rPr lang="pt-BR" sz="4200"/>
              <a:t>CLUSTERING</a:t>
            </a:r>
            <a:r>
              <a:rPr lang="pt-BR" sz="4200">
                <a:solidFill>
                  <a:schemeClr val="accent1"/>
                </a:solidFill>
              </a:rPr>
              <a:t>.</a:t>
            </a:r>
            <a:endParaRPr sz="4200"/>
          </a:p>
        </p:txBody>
      </p:sp>
      <p:sp>
        <p:nvSpPr>
          <p:cNvPr id="274" name="Google Shape;274;g117dc563813_1_26"/>
          <p:cNvSpPr txBox="1"/>
          <p:nvPr/>
        </p:nvSpPr>
        <p:spPr>
          <a:xfrm>
            <a:off x="5551475" y="1039425"/>
            <a:ext cx="5406000" cy="871200"/>
          </a:xfrm>
          <a:prstGeom prst="rect">
            <a:avLst/>
          </a:prstGeom>
          <a:noFill/>
          <a:ln>
            <a:noFill/>
          </a:ln>
        </p:spPr>
        <p:txBody>
          <a:bodyPr spcFirstLastPara="1" wrap="square" lIns="0" tIns="45700" rIns="0" bIns="45700" anchor="t" anchorCtr="0">
            <a:spAutoFit/>
          </a:bodyPr>
          <a:lstStyle/>
          <a:p>
            <a:pPr marL="0" marR="0" lvl="0" indent="0" algn="just" rtl="0">
              <a:lnSpc>
                <a:spcPct val="120000"/>
              </a:lnSpc>
              <a:spcBef>
                <a:spcPts val="0"/>
              </a:spcBef>
              <a:spcAft>
                <a:spcPts val="0"/>
              </a:spcAft>
              <a:buClr>
                <a:srgbClr val="000000"/>
              </a:buClr>
              <a:buSzPts val="1000"/>
              <a:buFont typeface="Arial"/>
              <a:buNone/>
            </a:pPr>
            <a:r>
              <a:rPr lang="pt-BR" sz="1100" b="0" i="0" u="none" strike="noStrike" cap="none">
                <a:solidFill>
                  <a:schemeClr val="dk1"/>
                </a:solidFill>
                <a:latin typeface="Montserrat"/>
                <a:ea typeface="Montserrat"/>
                <a:cs typeface="Montserrat"/>
                <a:sym typeface="Montserrat"/>
              </a:rPr>
              <a:t>Our team used some of the b</a:t>
            </a:r>
            <a:r>
              <a:rPr lang="pt-BR" sz="1100" i="0" u="none" strike="noStrike" cap="none">
                <a:solidFill>
                  <a:schemeClr val="dk1"/>
                </a:solidFill>
                <a:latin typeface="Montserrat"/>
                <a:ea typeface="Montserrat"/>
                <a:cs typeface="Montserrat"/>
                <a:sym typeface="Montserrat"/>
              </a:rPr>
              <a:t>est models out there to understand each segment of the customers, enabling WWW to optimize the effort in </a:t>
            </a:r>
            <a:r>
              <a:rPr lang="pt-BR" sz="1100" b="0" i="0" u="none" strike="noStrike" cap="none">
                <a:solidFill>
                  <a:schemeClr val="dk1"/>
                </a:solidFill>
                <a:latin typeface="Montserrat"/>
                <a:ea typeface="Montserrat"/>
                <a:cs typeface="Montserrat"/>
                <a:sym typeface="Montserrat"/>
              </a:rPr>
              <a:t>reaching their clients. Looking at the interaction of </a:t>
            </a:r>
            <a:r>
              <a:rPr lang="pt-BR" sz="1100" b="1">
                <a:solidFill>
                  <a:schemeClr val="dk1"/>
                </a:solidFill>
                <a:latin typeface="Montserrat"/>
                <a:ea typeface="Montserrat"/>
                <a:cs typeface="Montserrat"/>
                <a:sym typeface="Montserrat"/>
              </a:rPr>
              <a:t>3 behavior clusters</a:t>
            </a:r>
            <a:r>
              <a:rPr lang="pt-BR" sz="1100">
                <a:solidFill>
                  <a:schemeClr val="dk1"/>
                </a:solidFill>
                <a:latin typeface="Montserrat"/>
                <a:ea typeface="Montserrat"/>
                <a:cs typeface="Montserrat"/>
                <a:sym typeface="Montserrat"/>
              </a:rPr>
              <a:t> and </a:t>
            </a:r>
            <a:r>
              <a:rPr lang="pt-BR" sz="1100" b="1">
                <a:solidFill>
                  <a:schemeClr val="dk1"/>
                </a:solidFill>
                <a:latin typeface="Montserrat"/>
                <a:ea typeface="Montserrat"/>
                <a:cs typeface="Montserrat"/>
                <a:sym typeface="Montserrat"/>
              </a:rPr>
              <a:t>3 wine preference clusters</a:t>
            </a:r>
            <a:r>
              <a:rPr lang="pt-BR" sz="1100">
                <a:solidFill>
                  <a:schemeClr val="dk1"/>
                </a:solidFill>
                <a:latin typeface="Montserrat"/>
                <a:ea typeface="Montserrat"/>
                <a:cs typeface="Montserrat"/>
                <a:sym typeface="Montserrat"/>
              </a:rPr>
              <a:t> allowed us to isolate </a:t>
            </a:r>
            <a:r>
              <a:rPr lang="pt-BR" sz="1100" b="1">
                <a:solidFill>
                  <a:schemeClr val="dk1"/>
                </a:solidFill>
                <a:latin typeface="Montserrat"/>
                <a:ea typeface="Montserrat"/>
                <a:cs typeface="Montserrat"/>
                <a:sym typeface="Montserrat"/>
              </a:rPr>
              <a:t>4 customer segments</a:t>
            </a:r>
            <a:r>
              <a:rPr lang="pt-BR" sz="1100">
                <a:solidFill>
                  <a:schemeClr val="dk1"/>
                </a:solidFill>
                <a:latin typeface="Montserrat"/>
                <a:ea typeface="Montserrat"/>
                <a:cs typeface="Montserrat"/>
                <a:sym typeface="Montserrat"/>
              </a:rPr>
              <a:t>. </a:t>
            </a:r>
            <a:endParaRPr sz="1100" b="0" i="0" u="none" strike="noStrike" cap="none">
              <a:solidFill>
                <a:schemeClr val="dk1"/>
              </a:solidFill>
              <a:latin typeface="Montserrat"/>
              <a:ea typeface="Montserrat"/>
              <a:cs typeface="Montserrat"/>
              <a:sym typeface="Montserrat"/>
            </a:endParaRPr>
          </a:p>
        </p:txBody>
      </p:sp>
      <p:sp>
        <p:nvSpPr>
          <p:cNvPr id="275" name="Google Shape;275;g117dc563813_1_26"/>
          <p:cNvSpPr/>
          <p:nvPr/>
        </p:nvSpPr>
        <p:spPr>
          <a:xfrm>
            <a:off x="226145" y="194558"/>
            <a:ext cx="920400" cy="294300"/>
          </a:xfrm>
          <a:prstGeom prst="rect">
            <a:avLst/>
          </a:prstGeom>
          <a:solidFill>
            <a:schemeClr val="accent1"/>
          </a:solidFill>
          <a:ln>
            <a:noFill/>
          </a:ln>
        </p:spPr>
        <p:txBody>
          <a:bodyPr spcFirstLastPara="1" wrap="square" lIns="0" tIns="46800" rIns="0" bIns="540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pt-BR" sz="900" b="0" i="0" u="none" strike="noStrike" cap="none" dirty="0">
                <a:solidFill>
                  <a:schemeClr val="dk1"/>
                </a:solidFill>
                <a:latin typeface="Montserrat"/>
                <a:ea typeface="Montserrat"/>
                <a:cs typeface="Montserrat"/>
                <a:sym typeface="Montserrat"/>
              </a:rPr>
              <a:t>STEP 3</a:t>
            </a:r>
            <a:endParaRPr sz="1400" b="0" i="0" u="none" strike="noStrike" cap="none" dirty="0">
              <a:solidFill>
                <a:srgbClr val="000000"/>
              </a:solidFill>
              <a:latin typeface="Arial"/>
              <a:ea typeface="Arial"/>
              <a:cs typeface="Arial"/>
              <a:sym typeface="Arial"/>
            </a:endParaRPr>
          </a:p>
        </p:txBody>
      </p:sp>
      <p:sp>
        <p:nvSpPr>
          <p:cNvPr id="276" name="Google Shape;276;g117dc563813_1_26"/>
          <p:cNvSpPr/>
          <p:nvPr/>
        </p:nvSpPr>
        <p:spPr>
          <a:xfrm rot="10800000" flipH="1">
            <a:off x="992793" y="488872"/>
            <a:ext cx="153600" cy="153600"/>
          </a:xfrm>
          <a:prstGeom prst="rtTriangle">
            <a:avLst/>
          </a:prstGeom>
          <a:solidFill>
            <a:srgbClr val="00C0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Open Sans"/>
              <a:ea typeface="Open Sans"/>
              <a:cs typeface="Open Sans"/>
              <a:sym typeface="Open Sans"/>
            </a:endParaRPr>
          </a:p>
        </p:txBody>
      </p:sp>
      <p:sp>
        <p:nvSpPr>
          <p:cNvPr id="277" name="Google Shape;277;g117dc563813_1_26"/>
          <p:cNvSpPr/>
          <p:nvPr/>
        </p:nvSpPr>
        <p:spPr>
          <a:xfrm>
            <a:off x="1587300" y="2569200"/>
            <a:ext cx="3356100" cy="3069900"/>
          </a:xfrm>
          <a:prstGeom prst="roundRect">
            <a:avLst>
              <a:gd name="adj" fmla="val 5025"/>
            </a:avLst>
          </a:prstGeom>
          <a:solidFill>
            <a:schemeClr val="accent5"/>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g117dc563813_1_26"/>
          <p:cNvSpPr/>
          <p:nvPr/>
        </p:nvSpPr>
        <p:spPr>
          <a:xfrm>
            <a:off x="2576073" y="3501968"/>
            <a:ext cx="1257300" cy="548700"/>
          </a:xfrm>
          <a:prstGeom prst="roundRect">
            <a:avLst>
              <a:gd name="adj" fmla="val 9575"/>
            </a:avLst>
          </a:prstGeom>
          <a:solidFill>
            <a:srgbClr val="92FAD7"/>
          </a:solidFill>
          <a:ln w="9525" cap="flat" cmpd="sng">
            <a:solidFill>
              <a:srgbClr val="92FA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g117dc563813_1_26"/>
          <p:cNvSpPr/>
          <p:nvPr/>
        </p:nvSpPr>
        <p:spPr>
          <a:xfrm>
            <a:off x="2576073" y="4212028"/>
            <a:ext cx="543300" cy="1258500"/>
          </a:xfrm>
          <a:prstGeom prst="roundRect">
            <a:avLst>
              <a:gd name="adj" fmla="val 9575"/>
            </a:avLst>
          </a:prstGeom>
          <a:solidFill>
            <a:srgbClr val="7DAE9E"/>
          </a:solidFill>
          <a:ln w="9525" cap="flat" cmpd="sng">
            <a:solidFill>
              <a:srgbClr val="3F3F3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g117dc563813_1_26"/>
          <p:cNvSpPr/>
          <p:nvPr/>
        </p:nvSpPr>
        <p:spPr>
          <a:xfrm>
            <a:off x="3290776" y="3502399"/>
            <a:ext cx="543300" cy="1258500"/>
          </a:xfrm>
          <a:prstGeom prst="roundRect">
            <a:avLst>
              <a:gd name="adj" fmla="val 9575"/>
            </a:avLst>
          </a:prstGeom>
          <a:solidFill>
            <a:srgbClr val="92FAD7"/>
          </a:solidFill>
          <a:ln w="9525" cap="flat" cmpd="sng">
            <a:solidFill>
              <a:srgbClr val="92FA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g117dc563813_1_26"/>
          <p:cNvSpPr/>
          <p:nvPr/>
        </p:nvSpPr>
        <p:spPr>
          <a:xfrm>
            <a:off x="3290776" y="4922088"/>
            <a:ext cx="1257300" cy="548700"/>
          </a:xfrm>
          <a:prstGeom prst="roundRect">
            <a:avLst>
              <a:gd name="adj" fmla="val 9575"/>
            </a:avLst>
          </a:prstGeom>
          <a:solidFill>
            <a:srgbClr val="9ADEC7"/>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g117dc563813_1_26"/>
          <p:cNvSpPr/>
          <p:nvPr/>
        </p:nvSpPr>
        <p:spPr>
          <a:xfrm>
            <a:off x="1799061" y="3445628"/>
            <a:ext cx="663300" cy="2084100"/>
          </a:xfrm>
          <a:prstGeom prst="roundRect">
            <a:avLst>
              <a:gd name="adj" fmla="val 9575"/>
            </a:avLst>
          </a:prstGeom>
          <a:solidFill>
            <a:srgbClr val="B7B7B7"/>
          </a:solidFill>
          <a:ln w="9525"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g117dc563813_1_26"/>
          <p:cNvSpPr/>
          <p:nvPr/>
        </p:nvSpPr>
        <p:spPr>
          <a:xfrm>
            <a:off x="4005479" y="3502399"/>
            <a:ext cx="543300" cy="1258500"/>
          </a:xfrm>
          <a:prstGeom prst="roundRect">
            <a:avLst>
              <a:gd name="adj" fmla="val 9575"/>
            </a:avLst>
          </a:prstGeom>
          <a:solidFill>
            <a:srgbClr val="01FFA9"/>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g117dc563813_1_26"/>
          <p:cNvSpPr/>
          <p:nvPr/>
        </p:nvSpPr>
        <p:spPr>
          <a:xfrm>
            <a:off x="1861371" y="3501968"/>
            <a:ext cx="543300" cy="548700"/>
          </a:xfrm>
          <a:prstGeom prst="roundRect">
            <a:avLst>
              <a:gd name="adj" fmla="val 9575"/>
            </a:avLst>
          </a:prstGeom>
          <a:solidFill>
            <a:schemeClr val="accent5"/>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g117dc563813_1_26"/>
          <p:cNvSpPr/>
          <p:nvPr/>
        </p:nvSpPr>
        <p:spPr>
          <a:xfrm>
            <a:off x="1861371" y="4212028"/>
            <a:ext cx="543300" cy="548700"/>
          </a:xfrm>
          <a:prstGeom prst="roundRect">
            <a:avLst>
              <a:gd name="adj" fmla="val 9575"/>
            </a:avLst>
          </a:prstGeom>
          <a:solidFill>
            <a:srgbClr val="BFBFBF"/>
          </a:solidFill>
          <a:ln w="9525" cap="flat" cmpd="sng">
            <a:solidFill>
              <a:srgbClr val="D8D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g117dc563813_1_26"/>
          <p:cNvSpPr/>
          <p:nvPr/>
        </p:nvSpPr>
        <p:spPr>
          <a:xfrm>
            <a:off x="1861371" y="4922088"/>
            <a:ext cx="543300" cy="548700"/>
          </a:xfrm>
          <a:prstGeom prst="roundRect">
            <a:avLst>
              <a:gd name="adj" fmla="val 9575"/>
            </a:avLst>
          </a:prstGeom>
          <a:solidFill>
            <a:srgbClr val="D8D8D8"/>
          </a:solidFill>
          <a:ln w="9525"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g117dc563813_1_26"/>
          <p:cNvSpPr/>
          <p:nvPr/>
        </p:nvSpPr>
        <p:spPr>
          <a:xfrm>
            <a:off x="2476704" y="2744170"/>
            <a:ext cx="2163300" cy="651000"/>
          </a:xfrm>
          <a:prstGeom prst="roundRect">
            <a:avLst>
              <a:gd name="adj" fmla="val 9575"/>
            </a:avLst>
          </a:prstGeom>
          <a:solidFill>
            <a:srgbClr val="7DAE9E"/>
          </a:solidFill>
          <a:ln w="9525" cap="flat" cmpd="sng">
            <a:solidFill>
              <a:srgbClr val="9ADE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g117dc563813_1_26"/>
          <p:cNvSpPr/>
          <p:nvPr/>
        </p:nvSpPr>
        <p:spPr>
          <a:xfrm>
            <a:off x="2576073" y="2791909"/>
            <a:ext cx="543300" cy="548700"/>
          </a:xfrm>
          <a:prstGeom prst="roundRect">
            <a:avLst>
              <a:gd name="adj" fmla="val 9575"/>
            </a:avLst>
          </a:prstGeom>
          <a:solidFill>
            <a:srgbClr val="93BEAF"/>
          </a:solidFill>
          <a:ln w="9525" cap="flat" cmpd="sng">
            <a:solidFill>
              <a:srgbClr val="92FAD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g117dc563813_1_26"/>
          <p:cNvSpPr/>
          <p:nvPr/>
        </p:nvSpPr>
        <p:spPr>
          <a:xfrm>
            <a:off x="3290776" y="2791909"/>
            <a:ext cx="543300" cy="548700"/>
          </a:xfrm>
          <a:prstGeom prst="roundRect">
            <a:avLst>
              <a:gd name="adj" fmla="val 9575"/>
            </a:avLst>
          </a:prstGeom>
          <a:solidFill>
            <a:srgbClr val="7DAE9E"/>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g117dc563813_1_26"/>
          <p:cNvSpPr/>
          <p:nvPr/>
        </p:nvSpPr>
        <p:spPr>
          <a:xfrm>
            <a:off x="4005479" y="2791909"/>
            <a:ext cx="543300" cy="548700"/>
          </a:xfrm>
          <a:prstGeom prst="roundRect">
            <a:avLst>
              <a:gd name="adj" fmla="val 9575"/>
            </a:avLst>
          </a:prstGeom>
          <a:solidFill>
            <a:srgbClr val="00C07E"/>
          </a:solidFill>
          <a:ln w="9525" cap="flat" cmpd="sng">
            <a:solidFill>
              <a:srgbClr val="3F3F3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g117dc563813_1_26"/>
          <p:cNvSpPr txBox="1"/>
          <p:nvPr/>
        </p:nvSpPr>
        <p:spPr>
          <a:xfrm>
            <a:off x="2774875" y="2817425"/>
            <a:ext cx="17739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200" b="1">
                <a:solidFill>
                  <a:srgbClr val="01FFA9"/>
                </a:solidFill>
                <a:latin typeface="Montserrat"/>
                <a:ea typeface="Montserrat"/>
                <a:cs typeface="Montserrat"/>
                <a:sym typeface="Montserrat"/>
              </a:rPr>
              <a:t>Behaviors</a:t>
            </a:r>
            <a:endParaRPr sz="2200" b="1">
              <a:solidFill>
                <a:srgbClr val="01FFA9"/>
              </a:solidFill>
              <a:latin typeface="Montserrat"/>
              <a:ea typeface="Montserrat"/>
              <a:cs typeface="Montserrat"/>
              <a:sym typeface="Montserrat"/>
            </a:endParaRPr>
          </a:p>
        </p:txBody>
      </p:sp>
      <p:sp>
        <p:nvSpPr>
          <p:cNvPr id="292" name="Google Shape;292;g117dc563813_1_26"/>
          <p:cNvSpPr txBox="1"/>
          <p:nvPr/>
        </p:nvSpPr>
        <p:spPr>
          <a:xfrm rot="-5400000">
            <a:off x="1098108" y="4155038"/>
            <a:ext cx="20841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200" b="1" dirty="0">
                <a:solidFill>
                  <a:srgbClr val="666666"/>
                </a:solidFill>
                <a:latin typeface="Montserrat"/>
                <a:ea typeface="Montserrat"/>
                <a:cs typeface="Montserrat"/>
                <a:sym typeface="Montserrat"/>
              </a:rPr>
              <a:t>Preferences</a:t>
            </a:r>
            <a:endParaRPr sz="2200" b="1" dirty="0">
              <a:solidFill>
                <a:srgbClr val="666666"/>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6"/>
          <p:cNvSpPr txBox="1">
            <a:spLocks noGrp="1"/>
          </p:cNvSpPr>
          <p:nvPr>
            <p:ph type="sldNum" idx="12"/>
          </p:nvPr>
        </p:nvSpPr>
        <p:spPr>
          <a:xfrm>
            <a:off x="235873" y="6418877"/>
            <a:ext cx="513735" cy="227164"/>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pt-BR"/>
              <a:t>6</a:t>
            </a:fld>
            <a:endParaRPr dirty="0"/>
          </a:p>
        </p:txBody>
      </p:sp>
      <p:sp>
        <p:nvSpPr>
          <p:cNvPr id="253" name="Google Shape;253;p6"/>
          <p:cNvSpPr txBox="1">
            <a:spLocks noGrp="1"/>
          </p:cNvSpPr>
          <p:nvPr>
            <p:ph type="title"/>
          </p:nvPr>
        </p:nvSpPr>
        <p:spPr>
          <a:xfrm>
            <a:off x="1146473" y="642472"/>
            <a:ext cx="2848186" cy="682217"/>
          </a:xfrm>
          <a:prstGeom prst="rect">
            <a:avLst/>
          </a:prstGeom>
          <a:noFill/>
          <a:ln>
            <a:noFill/>
          </a:ln>
        </p:spPr>
        <p:txBody>
          <a:bodyPr spcFirstLastPara="1" wrap="square" lIns="0" tIns="192000" rIns="0" bIns="0" anchor="t" anchorCtr="0">
            <a:noAutofit/>
          </a:bodyPr>
          <a:lstStyle/>
          <a:p>
            <a:pPr marL="0" lvl="0" indent="0" algn="l" rtl="0">
              <a:lnSpc>
                <a:spcPct val="80000"/>
              </a:lnSpc>
              <a:spcBef>
                <a:spcPts val="0"/>
              </a:spcBef>
              <a:spcAft>
                <a:spcPts val="0"/>
              </a:spcAft>
              <a:buClr>
                <a:schemeClr val="dk1"/>
              </a:buClr>
              <a:buSzPts val="3600"/>
              <a:buFont typeface="Montserrat ExtraBold"/>
              <a:buNone/>
            </a:pPr>
            <a:r>
              <a:rPr lang="pt-BR" dirty="0"/>
              <a:t>PROFILING</a:t>
            </a:r>
            <a:r>
              <a:rPr lang="pt-BR" dirty="0">
                <a:solidFill>
                  <a:schemeClr val="accent1"/>
                </a:solidFill>
              </a:rPr>
              <a:t>.</a:t>
            </a:r>
            <a:endParaRPr dirty="0"/>
          </a:p>
        </p:txBody>
      </p:sp>
      <p:sp>
        <p:nvSpPr>
          <p:cNvPr id="254" name="Google Shape;254;p6"/>
          <p:cNvSpPr/>
          <p:nvPr/>
        </p:nvSpPr>
        <p:spPr>
          <a:xfrm>
            <a:off x="226145" y="194558"/>
            <a:ext cx="920328" cy="294234"/>
          </a:xfrm>
          <a:prstGeom prst="rect">
            <a:avLst/>
          </a:prstGeom>
          <a:solidFill>
            <a:schemeClr val="accent1"/>
          </a:solidFill>
          <a:ln>
            <a:noFill/>
          </a:ln>
        </p:spPr>
        <p:txBody>
          <a:bodyPr spcFirstLastPara="1" wrap="square" lIns="0" tIns="46800" rIns="0" bIns="540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pt-BR" sz="900" b="0" i="0" u="none" strike="noStrike" cap="none" dirty="0">
                <a:solidFill>
                  <a:schemeClr val="dk1"/>
                </a:solidFill>
                <a:latin typeface="Montserrat"/>
                <a:ea typeface="Montserrat"/>
                <a:cs typeface="Montserrat"/>
                <a:sym typeface="Montserrat"/>
              </a:rPr>
              <a:t>STEP 4.1</a:t>
            </a:r>
            <a:endParaRPr sz="1400" b="0" i="0" u="none" strike="noStrike" cap="none" dirty="0">
              <a:solidFill>
                <a:srgbClr val="000000"/>
              </a:solidFill>
              <a:latin typeface="Arial"/>
              <a:ea typeface="Arial"/>
              <a:cs typeface="Arial"/>
              <a:sym typeface="Arial"/>
            </a:endParaRPr>
          </a:p>
        </p:txBody>
      </p:sp>
      <p:sp>
        <p:nvSpPr>
          <p:cNvPr id="255" name="Google Shape;255;p6"/>
          <p:cNvSpPr/>
          <p:nvPr/>
        </p:nvSpPr>
        <p:spPr>
          <a:xfrm rot="10800000" flipH="1">
            <a:off x="992793" y="488792"/>
            <a:ext cx="153680" cy="153680"/>
          </a:xfrm>
          <a:prstGeom prst="rtTriangle">
            <a:avLst/>
          </a:prstGeom>
          <a:solidFill>
            <a:srgbClr val="00C0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Open Sans"/>
              <a:ea typeface="Open Sans"/>
              <a:cs typeface="Open Sans"/>
              <a:sym typeface="Open Sans"/>
            </a:endParaRPr>
          </a:p>
        </p:txBody>
      </p:sp>
      <p:sp>
        <p:nvSpPr>
          <p:cNvPr id="256" name="Google Shape;256;p6"/>
          <p:cNvSpPr/>
          <p:nvPr/>
        </p:nvSpPr>
        <p:spPr>
          <a:xfrm>
            <a:off x="2936758" y="1293543"/>
            <a:ext cx="5873119" cy="454603"/>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pt-BR" sz="1600" b="1" dirty="0">
                <a:solidFill>
                  <a:schemeClr val="dk1"/>
                </a:solidFill>
                <a:latin typeface="Montserrat"/>
                <a:ea typeface="Montserrat"/>
                <a:cs typeface="Montserrat"/>
                <a:sym typeface="Montserrat"/>
              </a:rPr>
              <a:t>Wine </a:t>
            </a:r>
            <a:r>
              <a:rPr lang="pt-BR" sz="1600" b="1" i="0" u="none" strike="noStrike" cap="none" dirty="0">
                <a:solidFill>
                  <a:schemeClr val="dk1"/>
                </a:solidFill>
                <a:latin typeface="Montserrat"/>
                <a:ea typeface="Montserrat"/>
                <a:cs typeface="Montserrat"/>
                <a:sym typeface="Montserrat"/>
              </a:rPr>
              <a:t>Preferences</a:t>
            </a:r>
            <a:endParaRPr sz="1400" b="0" i="0" u="none" strike="noStrike" cap="none" dirty="0">
              <a:solidFill>
                <a:srgbClr val="000000"/>
              </a:solidFill>
              <a:latin typeface="Arial"/>
              <a:ea typeface="Arial"/>
              <a:cs typeface="Arial"/>
              <a:sym typeface="Arial"/>
            </a:endParaRPr>
          </a:p>
        </p:txBody>
      </p:sp>
      <p:sp>
        <p:nvSpPr>
          <p:cNvPr id="257" name="Google Shape;257;p6"/>
          <p:cNvSpPr/>
          <p:nvPr/>
        </p:nvSpPr>
        <p:spPr>
          <a:xfrm>
            <a:off x="2936759" y="1881189"/>
            <a:ext cx="936000" cy="454603"/>
          </a:xfrm>
          <a:prstGeom prst="roundRect">
            <a:avLst>
              <a:gd name="adj" fmla="val 16667"/>
            </a:avLst>
          </a:prstGeom>
          <a:solidFill>
            <a:srgbClr val="C00000">
              <a:alpha val="6352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rgbClr val="F2F2F2"/>
                </a:solidFill>
                <a:latin typeface="Montserrat"/>
                <a:ea typeface="Montserrat"/>
                <a:cs typeface="Montserrat"/>
                <a:sym typeface="Montserrat"/>
              </a:rPr>
              <a:t>Dry Red</a:t>
            </a:r>
            <a:endParaRPr sz="1400" b="0" i="0" u="none" strike="noStrike" cap="none" dirty="0">
              <a:solidFill>
                <a:srgbClr val="000000"/>
              </a:solidFill>
              <a:latin typeface="Arial"/>
              <a:ea typeface="Arial"/>
              <a:cs typeface="Arial"/>
              <a:sym typeface="Arial"/>
            </a:endParaRPr>
          </a:p>
        </p:txBody>
      </p:sp>
      <p:sp>
        <p:nvSpPr>
          <p:cNvPr id="258" name="Google Shape;258;p6"/>
          <p:cNvSpPr/>
          <p:nvPr/>
        </p:nvSpPr>
        <p:spPr>
          <a:xfrm>
            <a:off x="4894925" y="1881189"/>
            <a:ext cx="936000" cy="454603"/>
          </a:xfrm>
          <a:prstGeom prst="roundRect">
            <a:avLst>
              <a:gd name="adj" fmla="val 16667"/>
            </a:avLst>
          </a:prstGeom>
          <a:solidFill>
            <a:srgbClr val="C00000">
              <a:alpha val="8039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rgbClr val="F2F2F2"/>
                </a:solidFill>
                <a:latin typeface="Montserrat"/>
                <a:ea typeface="Montserrat"/>
                <a:cs typeface="Montserrat"/>
                <a:sym typeface="Montserrat"/>
              </a:rPr>
              <a:t>Sweet Red</a:t>
            </a:r>
            <a:endParaRPr sz="1400" b="0" i="0" u="none" strike="noStrike" cap="none" dirty="0">
              <a:solidFill>
                <a:srgbClr val="000000"/>
              </a:solidFill>
              <a:latin typeface="Arial"/>
              <a:ea typeface="Arial"/>
              <a:cs typeface="Arial"/>
              <a:sym typeface="Arial"/>
            </a:endParaRPr>
          </a:p>
        </p:txBody>
      </p:sp>
      <p:sp>
        <p:nvSpPr>
          <p:cNvPr id="259" name="Google Shape;259;p6"/>
          <p:cNvSpPr/>
          <p:nvPr/>
        </p:nvSpPr>
        <p:spPr>
          <a:xfrm>
            <a:off x="3915842" y="1881189"/>
            <a:ext cx="936000" cy="454603"/>
          </a:xfrm>
          <a:prstGeom prst="roundRect">
            <a:avLst>
              <a:gd name="adj" fmla="val 16667"/>
            </a:avLst>
          </a:prstGeom>
          <a:solidFill>
            <a:srgbClr val="FFC000">
              <a:alpha val="4039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chemeClr val="dk1"/>
                </a:solidFill>
                <a:latin typeface="Montserrat"/>
                <a:ea typeface="Montserrat"/>
                <a:cs typeface="Montserrat"/>
                <a:sym typeface="Montserrat"/>
              </a:rPr>
              <a:t>Dry White</a:t>
            </a:r>
            <a:endParaRPr sz="1400" b="0" i="0" u="none" strike="noStrike" cap="none" dirty="0">
              <a:solidFill>
                <a:srgbClr val="000000"/>
              </a:solidFill>
              <a:latin typeface="Arial"/>
              <a:ea typeface="Arial"/>
              <a:cs typeface="Arial"/>
              <a:sym typeface="Arial"/>
            </a:endParaRPr>
          </a:p>
        </p:txBody>
      </p:sp>
      <p:sp>
        <p:nvSpPr>
          <p:cNvPr id="260" name="Google Shape;260;p6"/>
          <p:cNvSpPr/>
          <p:nvPr/>
        </p:nvSpPr>
        <p:spPr>
          <a:xfrm>
            <a:off x="5874008" y="1881189"/>
            <a:ext cx="936000" cy="454603"/>
          </a:xfrm>
          <a:prstGeom prst="roundRect">
            <a:avLst>
              <a:gd name="adj" fmla="val 16667"/>
            </a:avLst>
          </a:prstGeom>
          <a:solidFill>
            <a:srgbClr val="FFC000">
              <a:alpha val="6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chemeClr val="dk1"/>
                </a:solidFill>
                <a:latin typeface="Montserrat"/>
                <a:ea typeface="Montserrat"/>
                <a:cs typeface="Montserrat"/>
                <a:sym typeface="Montserrat"/>
              </a:rPr>
              <a:t>Sweet White</a:t>
            </a:r>
            <a:endParaRPr sz="1400" b="0" i="0" u="none" strike="noStrike" cap="none" dirty="0">
              <a:solidFill>
                <a:srgbClr val="000000"/>
              </a:solidFill>
              <a:latin typeface="Arial"/>
              <a:ea typeface="Arial"/>
              <a:cs typeface="Arial"/>
              <a:sym typeface="Arial"/>
            </a:endParaRPr>
          </a:p>
        </p:txBody>
      </p:sp>
      <p:sp>
        <p:nvSpPr>
          <p:cNvPr id="261" name="Google Shape;261;p6"/>
          <p:cNvSpPr/>
          <p:nvPr/>
        </p:nvSpPr>
        <p:spPr>
          <a:xfrm>
            <a:off x="7850403" y="1877164"/>
            <a:ext cx="936000" cy="454603"/>
          </a:xfrm>
          <a:prstGeom prst="roundRect">
            <a:avLst>
              <a:gd name="adj" fmla="val 16667"/>
            </a:avLst>
          </a:prstGeom>
          <a:solidFill>
            <a:srgbClr val="B6B2F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chemeClr val="dk1"/>
                </a:solidFill>
                <a:latin typeface="Montserrat"/>
                <a:ea typeface="Montserrat"/>
                <a:cs typeface="Montserrat"/>
                <a:sym typeface="Montserrat"/>
              </a:rPr>
              <a:t>Exotic</a:t>
            </a:r>
            <a:endParaRPr sz="1400" b="0" i="0" u="none" strike="noStrike" cap="none" dirty="0">
              <a:solidFill>
                <a:srgbClr val="000000"/>
              </a:solidFill>
              <a:latin typeface="Arial"/>
              <a:ea typeface="Arial"/>
              <a:cs typeface="Arial"/>
              <a:sym typeface="Arial"/>
            </a:endParaRPr>
          </a:p>
        </p:txBody>
      </p:sp>
      <p:sp>
        <p:nvSpPr>
          <p:cNvPr id="262" name="Google Shape;262;p6"/>
          <p:cNvSpPr/>
          <p:nvPr/>
        </p:nvSpPr>
        <p:spPr>
          <a:xfrm>
            <a:off x="1184252" y="1500238"/>
            <a:ext cx="1599969" cy="753856"/>
          </a:xfrm>
          <a:prstGeom prst="roundRect">
            <a:avLst>
              <a:gd name="adj" fmla="val 16667"/>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pt-BR" sz="1600" b="1" i="0" u="none" strike="noStrike" cap="none" dirty="0">
                <a:solidFill>
                  <a:schemeClr val="lt1"/>
                </a:solidFill>
                <a:latin typeface="Montserrat"/>
                <a:ea typeface="Montserrat"/>
                <a:cs typeface="Montserrat"/>
                <a:sym typeface="Montserrat"/>
              </a:rPr>
              <a:t>Cluster Name</a:t>
            </a:r>
            <a:endParaRPr sz="1600" b="1" i="0" u="none" strike="noStrike" cap="none" dirty="0">
              <a:solidFill>
                <a:schemeClr val="lt1"/>
              </a:solidFill>
              <a:latin typeface="Montserrat"/>
              <a:ea typeface="Montserrat"/>
              <a:cs typeface="Montserrat"/>
              <a:sym typeface="Montserrat"/>
            </a:endParaRPr>
          </a:p>
        </p:txBody>
      </p:sp>
      <p:sp>
        <p:nvSpPr>
          <p:cNvPr id="263" name="Google Shape;263;p6"/>
          <p:cNvSpPr/>
          <p:nvPr/>
        </p:nvSpPr>
        <p:spPr>
          <a:xfrm>
            <a:off x="9871620" y="1877165"/>
            <a:ext cx="936000" cy="454603"/>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chemeClr val="dk1"/>
                </a:solidFill>
                <a:latin typeface="Montserrat"/>
                <a:ea typeface="Montserrat"/>
                <a:cs typeface="Montserrat"/>
                <a:sym typeface="Montserrat"/>
              </a:rPr>
              <a:t>Age</a:t>
            </a:r>
            <a:endParaRPr sz="1400" b="0" i="0" u="none" strike="noStrike" cap="none" dirty="0">
              <a:solidFill>
                <a:srgbClr val="000000"/>
              </a:solidFill>
              <a:latin typeface="Arial"/>
              <a:ea typeface="Arial"/>
              <a:cs typeface="Arial"/>
              <a:sym typeface="Arial"/>
            </a:endParaRPr>
          </a:p>
        </p:txBody>
      </p:sp>
      <p:sp>
        <p:nvSpPr>
          <p:cNvPr id="264" name="Google Shape;264;p6"/>
          <p:cNvSpPr/>
          <p:nvPr/>
        </p:nvSpPr>
        <p:spPr>
          <a:xfrm>
            <a:off x="8903308" y="1877166"/>
            <a:ext cx="936000" cy="454603"/>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a:buNone/>
            </a:pPr>
            <a:r>
              <a:rPr lang="pt-BR" sz="1050" b="0" i="0" u="none" strike="noStrike" cap="none" dirty="0">
                <a:solidFill>
                  <a:schemeClr val="dk1"/>
                </a:solidFill>
                <a:latin typeface="Montserrat"/>
                <a:ea typeface="Montserrat"/>
                <a:cs typeface="Montserrat"/>
                <a:sym typeface="Montserrat"/>
              </a:rPr>
              <a:t>Web Purchases</a:t>
            </a:r>
            <a:endParaRPr sz="1050" b="0" i="0" u="none" strike="noStrike" cap="none" dirty="0">
              <a:solidFill>
                <a:schemeClr val="dk1"/>
              </a:solidFill>
              <a:latin typeface="Montserrat"/>
              <a:ea typeface="Montserrat"/>
              <a:cs typeface="Montserrat"/>
              <a:sym typeface="Montserrat"/>
            </a:endParaRPr>
          </a:p>
        </p:txBody>
      </p:sp>
      <p:sp>
        <p:nvSpPr>
          <p:cNvPr id="265" name="Google Shape;265;p6"/>
          <p:cNvSpPr/>
          <p:nvPr/>
        </p:nvSpPr>
        <p:spPr>
          <a:xfrm>
            <a:off x="8903308" y="1293543"/>
            <a:ext cx="2911607" cy="454603"/>
          </a:xfrm>
          <a:prstGeom prst="roundRect">
            <a:avLst>
              <a:gd name="adj" fmla="val 16667"/>
            </a:avLst>
          </a:prstGeom>
          <a:solidFill>
            <a:srgbClr val="D8D8D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pt-BR" sz="1600" b="1" dirty="0">
                <a:solidFill>
                  <a:schemeClr val="dk1"/>
                </a:solidFill>
                <a:latin typeface="Montserrat"/>
                <a:ea typeface="Montserrat"/>
                <a:cs typeface="Montserrat"/>
                <a:sym typeface="Montserrat"/>
              </a:rPr>
              <a:t>Customer </a:t>
            </a:r>
            <a:r>
              <a:rPr lang="pt-BR" sz="1600" b="1" i="0" u="none" strike="noStrike" cap="none" dirty="0">
                <a:solidFill>
                  <a:schemeClr val="dk1"/>
                </a:solidFill>
                <a:latin typeface="Montserrat"/>
                <a:ea typeface="Montserrat"/>
                <a:cs typeface="Montserrat"/>
                <a:sym typeface="Montserrat"/>
              </a:rPr>
              <a:t>Value</a:t>
            </a:r>
            <a:endParaRPr sz="1400" b="0" i="0" u="none" strike="noStrike" cap="none" dirty="0">
              <a:solidFill>
                <a:srgbClr val="000000"/>
              </a:solidFill>
              <a:latin typeface="Arial"/>
              <a:ea typeface="Arial"/>
              <a:cs typeface="Arial"/>
              <a:sym typeface="Arial"/>
            </a:endParaRPr>
          </a:p>
        </p:txBody>
      </p:sp>
      <p:sp>
        <p:nvSpPr>
          <p:cNvPr id="266" name="Google Shape;266;p6"/>
          <p:cNvSpPr/>
          <p:nvPr/>
        </p:nvSpPr>
        <p:spPr>
          <a:xfrm>
            <a:off x="1155067" y="2614468"/>
            <a:ext cx="1692000" cy="576000"/>
          </a:xfrm>
          <a:prstGeom prst="roundRect">
            <a:avLst>
              <a:gd name="adj" fmla="val 16667"/>
            </a:avLst>
          </a:prstGeom>
          <a:solidFill>
            <a:srgbClr val="3F3F3F">
              <a:alpha val="674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pt-BR" sz="1600" b="1" i="0" u="none" strike="noStrike" cap="none" dirty="0">
                <a:solidFill>
                  <a:schemeClr val="lt1"/>
                </a:solidFill>
                <a:latin typeface="Montserrat"/>
                <a:ea typeface="Montserrat"/>
                <a:cs typeface="Montserrat"/>
                <a:sym typeface="Montserrat"/>
              </a:rPr>
              <a:t>Wolves of Wine </a:t>
            </a:r>
            <a:r>
              <a:rPr lang="pt-BR" sz="1600" b="1" dirty="0">
                <a:solidFill>
                  <a:schemeClr val="lt1"/>
                </a:solidFill>
                <a:latin typeface="Montserrat"/>
                <a:ea typeface="Montserrat"/>
                <a:cs typeface="Montserrat"/>
                <a:sym typeface="Montserrat"/>
              </a:rPr>
              <a:t>Street</a:t>
            </a:r>
            <a:endParaRPr sz="1600" b="1" i="0" u="none" strike="noStrike" cap="none" dirty="0">
              <a:solidFill>
                <a:schemeClr val="lt1"/>
              </a:solidFill>
              <a:latin typeface="Montserrat"/>
              <a:ea typeface="Montserrat"/>
              <a:cs typeface="Montserrat"/>
              <a:sym typeface="Montserrat"/>
            </a:endParaRPr>
          </a:p>
        </p:txBody>
      </p:sp>
      <p:sp>
        <p:nvSpPr>
          <p:cNvPr id="267" name="Google Shape;267;p6"/>
          <p:cNvSpPr/>
          <p:nvPr/>
        </p:nvSpPr>
        <p:spPr>
          <a:xfrm>
            <a:off x="1161670" y="4874915"/>
            <a:ext cx="1692000" cy="576000"/>
          </a:xfrm>
          <a:prstGeom prst="roundRect">
            <a:avLst>
              <a:gd name="adj" fmla="val 16667"/>
            </a:avLst>
          </a:prstGeom>
          <a:solidFill>
            <a:srgbClr val="3F3F3F">
              <a:alpha val="674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pt-BR" sz="1600" b="1" i="0" u="none" strike="noStrike" cap="none" dirty="0">
                <a:solidFill>
                  <a:schemeClr val="lt1"/>
                </a:solidFill>
                <a:latin typeface="Montserrat"/>
                <a:ea typeface="Montserrat"/>
                <a:cs typeface="Montserrat"/>
                <a:sym typeface="Montserrat"/>
              </a:rPr>
              <a:t>The Sour Shoppers</a:t>
            </a:r>
            <a:endParaRPr sz="1600" b="1" i="0" u="none" strike="noStrike" cap="none" dirty="0">
              <a:solidFill>
                <a:schemeClr val="lt1"/>
              </a:solidFill>
              <a:latin typeface="Montserrat"/>
              <a:ea typeface="Montserrat"/>
              <a:cs typeface="Montserrat"/>
              <a:sym typeface="Montserrat"/>
            </a:endParaRPr>
          </a:p>
        </p:txBody>
      </p:sp>
      <p:sp>
        <p:nvSpPr>
          <p:cNvPr id="268" name="Google Shape;268;p6"/>
          <p:cNvSpPr/>
          <p:nvPr/>
        </p:nvSpPr>
        <p:spPr>
          <a:xfrm>
            <a:off x="1168273" y="3331840"/>
            <a:ext cx="1692000" cy="576000"/>
          </a:xfrm>
          <a:prstGeom prst="roundRect">
            <a:avLst>
              <a:gd name="adj" fmla="val 16667"/>
            </a:avLst>
          </a:prstGeom>
          <a:solidFill>
            <a:srgbClr val="3F3F3F">
              <a:alpha val="674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pt-BR" sz="1600" b="1" i="0" u="none" strike="noStrike" cap="none" dirty="0">
                <a:solidFill>
                  <a:schemeClr val="lt1"/>
                </a:solidFill>
                <a:latin typeface="Montserrat"/>
                <a:ea typeface="Montserrat"/>
                <a:cs typeface="Montserrat"/>
                <a:sym typeface="Montserrat"/>
              </a:rPr>
              <a:t>The Cabernet Club</a:t>
            </a:r>
            <a:endParaRPr sz="1600" b="1" i="0" u="none" strike="noStrike" cap="none" dirty="0">
              <a:solidFill>
                <a:schemeClr val="lt1"/>
              </a:solidFill>
              <a:latin typeface="Montserrat"/>
              <a:ea typeface="Montserrat"/>
              <a:cs typeface="Montserrat"/>
              <a:sym typeface="Montserrat"/>
            </a:endParaRPr>
          </a:p>
        </p:txBody>
      </p:sp>
      <p:sp>
        <p:nvSpPr>
          <p:cNvPr id="269" name="Google Shape;269;p6"/>
          <p:cNvSpPr/>
          <p:nvPr/>
        </p:nvSpPr>
        <p:spPr>
          <a:xfrm>
            <a:off x="1174877" y="4123406"/>
            <a:ext cx="1692000" cy="576000"/>
          </a:xfrm>
          <a:prstGeom prst="roundRect">
            <a:avLst>
              <a:gd name="adj" fmla="val 16667"/>
            </a:avLst>
          </a:prstGeom>
          <a:solidFill>
            <a:srgbClr val="3F3F3F">
              <a:alpha val="674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pt-BR" sz="1600" b="1" i="0" u="none" strike="noStrike" cap="none" dirty="0">
                <a:solidFill>
                  <a:schemeClr val="lt1"/>
                </a:solidFill>
                <a:latin typeface="Montserrat"/>
                <a:ea typeface="Montserrat"/>
                <a:cs typeface="Montserrat"/>
                <a:sym typeface="Montserrat"/>
              </a:rPr>
              <a:t>The Pricetag Sommeliers</a:t>
            </a:r>
            <a:endParaRPr sz="1600" b="0" i="0" u="none" strike="noStrike" cap="none" dirty="0">
              <a:solidFill>
                <a:srgbClr val="000000"/>
              </a:solidFill>
              <a:latin typeface="Arial"/>
              <a:ea typeface="Arial"/>
              <a:cs typeface="Arial"/>
              <a:sym typeface="Arial"/>
            </a:endParaRPr>
          </a:p>
        </p:txBody>
      </p:sp>
      <p:sp>
        <p:nvSpPr>
          <p:cNvPr id="270" name="Google Shape;270;p6"/>
          <p:cNvSpPr/>
          <p:nvPr/>
        </p:nvSpPr>
        <p:spPr>
          <a:xfrm>
            <a:off x="76453" y="2202549"/>
            <a:ext cx="860265" cy="3403815"/>
          </a:xfrm>
          <a:prstGeom prst="upArrow">
            <a:avLst>
              <a:gd name="adj1" fmla="val 48254"/>
              <a:gd name="adj2" fmla="val 46508"/>
            </a:avLst>
          </a:prstGeom>
          <a:gradFill>
            <a:gsLst>
              <a:gs pos="0">
                <a:srgbClr val="00B050"/>
              </a:gs>
              <a:gs pos="62000">
                <a:srgbClr val="8CFFD8"/>
              </a:gs>
              <a:gs pos="100000">
                <a:srgbClr val="8CFFD8"/>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Open Sans"/>
              <a:ea typeface="Open Sans"/>
              <a:cs typeface="Open Sans"/>
              <a:sym typeface="Open Sans"/>
            </a:endParaRPr>
          </a:p>
        </p:txBody>
      </p:sp>
      <p:sp>
        <p:nvSpPr>
          <p:cNvPr id="271" name="Google Shape;271;p6"/>
          <p:cNvSpPr txBox="1"/>
          <p:nvPr/>
        </p:nvSpPr>
        <p:spPr>
          <a:xfrm>
            <a:off x="-53007" y="1685064"/>
            <a:ext cx="1150045" cy="583500"/>
          </a:xfrm>
          <a:prstGeom prst="rect">
            <a:avLst/>
          </a:prstGeom>
          <a:noFill/>
          <a:ln>
            <a:noFill/>
          </a:ln>
        </p:spPr>
        <p:txBody>
          <a:bodyPr spcFirstLastPara="1" wrap="square" lIns="0" tIns="192000" rIns="0" bIns="0" anchor="t" anchorCtr="0">
            <a:noAutofit/>
          </a:bodyPr>
          <a:lstStyle/>
          <a:p>
            <a:pPr marL="0" marR="0" lvl="0" indent="0" algn="ctr" rtl="0">
              <a:lnSpc>
                <a:spcPct val="80000"/>
              </a:lnSpc>
              <a:spcBef>
                <a:spcPts val="0"/>
              </a:spcBef>
              <a:spcAft>
                <a:spcPts val="0"/>
              </a:spcAft>
              <a:buClr>
                <a:srgbClr val="008054"/>
              </a:buClr>
              <a:buSzPts val="1600"/>
              <a:buFont typeface="Montserrat ExtraBold"/>
              <a:buNone/>
            </a:pPr>
            <a:r>
              <a:rPr lang="pt-BR" sz="1200" b="0" i="0" u="none" strike="noStrike" cap="none" dirty="0">
                <a:solidFill>
                  <a:srgbClr val="008054"/>
                </a:solidFill>
                <a:latin typeface="Montserrat ExtraBold"/>
                <a:ea typeface="Montserrat ExtraBold"/>
                <a:cs typeface="Montserrat ExtraBold"/>
                <a:sym typeface="Montserrat ExtraBold"/>
              </a:rPr>
              <a:t>Most </a:t>
            </a:r>
            <a:endParaRPr sz="1100" b="0" i="0" u="none" strike="noStrike" cap="none" dirty="0">
              <a:solidFill>
                <a:srgbClr val="000000"/>
              </a:solidFill>
              <a:latin typeface="Arial"/>
              <a:ea typeface="Arial"/>
              <a:cs typeface="Arial"/>
              <a:sym typeface="Arial"/>
            </a:endParaRPr>
          </a:p>
          <a:p>
            <a:pPr marL="0" marR="0" lvl="0" indent="0" algn="ctr" rtl="0">
              <a:lnSpc>
                <a:spcPct val="80000"/>
              </a:lnSpc>
              <a:spcBef>
                <a:spcPts val="0"/>
              </a:spcBef>
              <a:spcAft>
                <a:spcPts val="0"/>
              </a:spcAft>
              <a:buClr>
                <a:srgbClr val="008054"/>
              </a:buClr>
              <a:buSzPts val="1600"/>
              <a:buFont typeface="Montserrat ExtraBold"/>
              <a:buNone/>
            </a:pPr>
            <a:r>
              <a:rPr lang="pt-BR" sz="1200" b="0" i="0" u="none" strike="noStrike" cap="none" dirty="0">
                <a:solidFill>
                  <a:srgbClr val="008054"/>
                </a:solidFill>
                <a:latin typeface="Montserrat ExtraBold"/>
                <a:ea typeface="Montserrat ExtraBold"/>
                <a:cs typeface="Montserrat ExtraBold"/>
                <a:sym typeface="Montserrat ExtraBold"/>
              </a:rPr>
              <a:t>Profitable</a:t>
            </a:r>
            <a:endParaRPr sz="1200" b="0" i="0" u="none" strike="noStrike" cap="none" dirty="0">
              <a:solidFill>
                <a:srgbClr val="008054"/>
              </a:solidFill>
              <a:latin typeface="Montserrat ExtraBold"/>
              <a:ea typeface="Montserrat ExtraBold"/>
              <a:cs typeface="Montserrat ExtraBold"/>
              <a:sym typeface="Montserrat ExtraBold"/>
            </a:endParaRPr>
          </a:p>
        </p:txBody>
      </p:sp>
      <p:sp>
        <p:nvSpPr>
          <p:cNvPr id="272" name="Google Shape;272;p6"/>
          <p:cNvSpPr txBox="1"/>
          <p:nvPr/>
        </p:nvSpPr>
        <p:spPr>
          <a:xfrm>
            <a:off x="-76317" y="5540349"/>
            <a:ext cx="1103100" cy="583500"/>
          </a:xfrm>
          <a:prstGeom prst="rect">
            <a:avLst/>
          </a:prstGeom>
          <a:noFill/>
          <a:ln>
            <a:noFill/>
          </a:ln>
        </p:spPr>
        <p:txBody>
          <a:bodyPr spcFirstLastPara="1" wrap="square" lIns="0" tIns="192000" rIns="0" bIns="0" anchor="t" anchorCtr="0">
            <a:noAutofit/>
          </a:bodyPr>
          <a:lstStyle/>
          <a:p>
            <a:pPr marL="0" marR="0" lvl="0" indent="0" algn="ctr" rtl="0">
              <a:lnSpc>
                <a:spcPct val="80000"/>
              </a:lnSpc>
              <a:spcBef>
                <a:spcPts val="0"/>
              </a:spcBef>
              <a:spcAft>
                <a:spcPts val="0"/>
              </a:spcAft>
              <a:buClr>
                <a:schemeClr val="accent1"/>
              </a:buClr>
              <a:buSzPts val="1600"/>
              <a:buFont typeface="Montserrat ExtraBold"/>
              <a:buNone/>
            </a:pPr>
            <a:r>
              <a:rPr lang="pt-BR" sz="1200" b="0" i="0" u="none" strike="noStrike" cap="none" dirty="0">
                <a:solidFill>
                  <a:schemeClr val="accent1"/>
                </a:solidFill>
                <a:latin typeface="Montserrat ExtraBold"/>
                <a:ea typeface="Montserrat ExtraBold"/>
                <a:cs typeface="Montserrat ExtraBold"/>
                <a:sym typeface="Montserrat ExtraBold"/>
              </a:rPr>
              <a:t>Least Profitable</a:t>
            </a:r>
            <a:endParaRPr sz="1200" b="0" i="0" u="none" strike="noStrike" cap="none" dirty="0">
              <a:solidFill>
                <a:schemeClr val="accent1"/>
              </a:solidFill>
              <a:latin typeface="Montserrat ExtraBold"/>
              <a:ea typeface="Montserrat ExtraBold"/>
              <a:cs typeface="Montserrat ExtraBold"/>
              <a:sym typeface="Montserrat ExtraBold"/>
            </a:endParaRPr>
          </a:p>
        </p:txBody>
      </p:sp>
      <p:pic>
        <p:nvPicPr>
          <p:cNvPr id="273" name="Google Shape;273;p6" descr="Smiley Face Scale Images – Browse 2,835 Stock Photos, Vectors, and Video |  Adobe Stock"/>
          <p:cNvPicPr preferRelativeResize="0"/>
          <p:nvPr/>
        </p:nvPicPr>
        <p:blipFill rotWithShape="1">
          <a:blip r:embed="rId3">
            <a:alphaModFix/>
          </a:blip>
          <a:srcRect l="1546" t="18474" r="79120" b="21500"/>
          <a:stretch/>
        </p:blipFill>
        <p:spPr>
          <a:xfrm>
            <a:off x="3172573" y="4924086"/>
            <a:ext cx="472099" cy="488568"/>
          </a:xfrm>
          <a:prstGeom prst="rect">
            <a:avLst/>
          </a:prstGeom>
          <a:noFill/>
          <a:ln>
            <a:noFill/>
          </a:ln>
        </p:spPr>
      </p:pic>
      <p:pic>
        <p:nvPicPr>
          <p:cNvPr id="274" name="Google Shape;274;p6" descr="Smiley Face Scale Images – Browse 2,835 Stock Photos, Vectors, and Video |  Adobe Stock"/>
          <p:cNvPicPr preferRelativeResize="0"/>
          <p:nvPr/>
        </p:nvPicPr>
        <p:blipFill rotWithShape="1">
          <a:blip r:embed="rId3">
            <a:alphaModFix/>
          </a:blip>
          <a:srcRect l="60181" t="19237" r="21250" b="21281"/>
          <a:stretch/>
        </p:blipFill>
        <p:spPr>
          <a:xfrm>
            <a:off x="6103774" y="4929523"/>
            <a:ext cx="429142" cy="458239"/>
          </a:xfrm>
          <a:prstGeom prst="rect">
            <a:avLst/>
          </a:prstGeom>
          <a:noFill/>
          <a:ln>
            <a:noFill/>
          </a:ln>
        </p:spPr>
      </p:pic>
      <p:pic>
        <p:nvPicPr>
          <p:cNvPr id="275" name="Google Shape;275;p6" descr="Smiley Face Scale Images – Browse 2,835 Stock Photos, Vectors, and Video |  Adobe Stock"/>
          <p:cNvPicPr preferRelativeResize="0"/>
          <p:nvPr/>
        </p:nvPicPr>
        <p:blipFill rotWithShape="1">
          <a:blip r:embed="rId3">
            <a:alphaModFix/>
          </a:blip>
          <a:srcRect l="1546" t="18474" r="79120" b="21500"/>
          <a:stretch/>
        </p:blipFill>
        <p:spPr>
          <a:xfrm>
            <a:off x="3172573" y="2649862"/>
            <a:ext cx="472099" cy="488568"/>
          </a:xfrm>
          <a:prstGeom prst="rect">
            <a:avLst/>
          </a:prstGeom>
          <a:noFill/>
          <a:ln>
            <a:noFill/>
          </a:ln>
        </p:spPr>
      </p:pic>
      <p:pic>
        <p:nvPicPr>
          <p:cNvPr id="276" name="Google Shape;276;p6" descr="Smiley Face Scale Images – Browse 2,835 Stock Photos, Vectors, and Video |  Adobe Stock"/>
          <p:cNvPicPr preferRelativeResize="0"/>
          <p:nvPr/>
        </p:nvPicPr>
        <p:blipFill rotWithShape="1">
          <a:blip r:embed="rId3">
            <a:alphaModFix/>
          </a:blip>
          <a:srcRect l="1546" t="18474" r="79120" b="21500"/>
          <a:stretch/>
        </p:blipFill>
        <p:spPr>
          <a:xfrm>
            <a:off x="4166339" y="2649862"/>
            <a:ext cx="472099" cy="488568"/>
          </a:xfrm>
          <a:prstGeom prst="rect">
            <a:avLst/>
          </a:prstGeom>
          <a:noFill/>
          <a:ln>
            <a:noFill/>
          </a:ln>
        </p:spPr>
      </p:pic>
      <p:pic>
        <p:nvPicPr>
          <p:cNvPr id="277" name="Google Shape;277;p6" descr="Smiley Face Scale Images – Browse 2,835 Stock Photos, Vectors, and Video |  Adobe Stock"/>
          <p:cNvPicPr preferRelativeResize="0"/>
          <p:nvPr/>
        </p:nvPicPr>
        <p:blipFill rotWithShape="1">
          <a:blip r:embed="rId3">
            <a:alphaModFix/>
          </a:blip>
          <a:srcRect l="60181" t="19237" r="21250" b="21281"/>
          <a:stretch/>
        </p:blipFill>
        <p:spPr>
          <a:xfrm>
            <a:off x="5142806" y="4929523"/>
            <a:ext cx="429142" cy="458239"/>
          </a:xfrm>
          <a:prstGeom prst="rect">
            <a:avLst/>
          </a:prstGeom>
          <a:noFill/>
          <a:ln>
            <a:noFill/>
          </a:ln>
        </p:spPr>
      </p:pic>
      <p:pic>
        <p:nvPicPr>
          <p:cNvPr id="278" name="Google Shape;278;p6" descr="Smiley Face Scale Images – Browse 2,835 Stock Photos, Vectors, and Video |  Adobe Stock"/>
          <p:cNvPicPr preferRelativeResize="0"/>
          <p:nvPr/>
        </p:nvPicPr>
        <p:blipFill rotWithShape="1">
          <a:blip r:embed="rId3">
            <a:alphaModFix/>
          </a:blip>
          <a:srcRect l="1546" t="18474" r="79120" b="21500"/>
          <a:stretch/>
        </p:blipFill>
        <p:spPr>
          <a:xfrm>
            <a:off x="4166339" y="4924086"/>
            <a:ext cx="472099" cy="488568"/>
          </a:xfrm>
          <a:prstGeom prst="rect">
            <a:avLst/>
          </a:prstGeom>
          <a:noFill/>
          <a:ln>
            <a:noFill/>
          </a:ln>
        </p:spPr>
      </p:pic>
      <p:pic>
        <p:nvPicPr>
          <p:cNvPr id="279" name="Google Shape;279;p6" descr="Smiley Face Scale Images – Browse 2,835 Stock Photos, Vectors, and Video |  Adobe Stock"/>
          <p:cNvPicPr preferRelativeResize="0"/>
          <p:nvPr/>
        </p:nvPicPr>
        <p:blipFill rotWithShape="1">
          <a:blip r:embed="rId3">
            <a:alphaModFix/>
          </a:blip>
          <a:srcRect l="1546" t="18474" r="79120" b="21500"/>
          <a:stretch/>
        </p:blipFill>
        <p:spPr>
          <a:xfrm>
            <a:off x="3172573" y="3382772"/>
            <a:ext cx="472099" cy="488568"/>
          </a:xfrm>
          <a:prstGeom prst="rect">
            <a:avLst/>
          </a:prstGeom>
          <a:noFill/>
          <a:ln>
            <a:noFill/>
          </a:ln>
        </p:spPr>
      </p:pic>
      <p:pic>
        <p:nvPicPr>
          <p:cNvPr id="280" name="Google Shape;280;p6" descr="Smiley Face Scale Images – Browse 2,835 Stock Photos, Vectors, and Video |  Adobe Stock"/>
          <p:cNvPicPr preferRelativeResize="0"/>
          <p:nvPr/>
        </p:nvPicPr>
        <p:blipFill rotWithShape="1">
          <a:blip r:embed="rId3">
            <a:alphaModFix/>
          </a:blip>
          <a:srcRect l="79341" t="21708" r="1624" b="21610"/>
          <a:stretch/>
        </p:blipFill>
        <p:spPr>
          <a:xfrm>
            <a:off x="5136385" y="3397975"/>
            <a:ext cx="441984" cy="438706"/>
          </a:xfrm>
          <a:prstGeom prst="rect">
            <a:avLst/>
          </a:prstGeom>
          <a:noFill/>
          <a:ln>
            <a:noFill/>
          </a:ln>
        </p:spPr>
      </p:pic>
      <p:pic>
        <p:nvPicPr>
          <p:cNvPr id="281" name="Google Shape;281;p6" descr="Smiley Face Scale Images – Browse 2,835 Stock Photos, Vectors, and Video |  Adobe Stock"/>
          <p:cNvPicPr preferRelativeResize="0"/>
          <p:nvPr/>
        </p:nvPicPr>
        <p:blipFill rotWithShape="1">
          <a:blip r:embed="rId3">
            <a:alphaModFix/>
          </a:blip>
          <a:srcRect l="79341" t="21708" r="1624" b="21610"/>
          <a:stretch/>
        </p:blipFill>
        <p:spPr>
          <a:xfrm>
            <a:off x="6097353" y="3397975"/>
            <a:ext cx="441984" cy="438706"/>
          </a:xfrm>
          <a:prstGeom prst="rect">
            <a:avLst/>
          </a:prstGeom>
          <a:noFill/>
          <a:ln>
            <a:noFill/>
          </a:ln>
        </p:spPr>
      </p:pic>
      <p:sp>
        <p:nvSpPr>
          <p:cNvPr id="282" name="Google Shape;282;p6"/>
          <p:cNvSpPr/>
          <p:nvPr/>
        </p:nvSpPr>
        <p:spPr>
          <a:xfrm>
            <a:off x="6862205" y="1876891"/>
            <a:ext cx="936000" cy="454603"/>
          </a:xfrm>
          <a:prstGeom prst="roundRect">
            <a:avLst>
              <a:gd name="adj" fmla="val 16667"/>
            </a:avLst>
          </a:prstGeom>
          <a:solidFill>
            <a:srgbClr val="CCFFED">
              <a:alpha val="8039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rgbClr val="0C0C0C"/>
                </a:solidFill>
                <a:latin typeface="Montserrat"/>
                <a:ea typeface="Montserrat"/>
                <a:cs typeface="Montserrat"/>
                <a:sym typeface="Montserrat"/>
              </a:rPr>
              <a:t>Dessert</a:t>
            </a:r>
            <a:endParaRPr sz="1400" b="0" i="0" u="none" strike="noStrike" cap="none" dirty="0">
              <a:solidFill>
                <a:srgbClr val="0C0C0C"/>
              </a:solidFill>
              <a:latin typeface="Arial"/>
              <a:ea typeface="Arial"/>
              <a:cs typeface="Arial"/>
              <a:sym typeface="Arial"/>
            </a:endParaRPr>
          </a:p>
        </p:txBody>
      </p:sp>
      <p:pic>
        <p:nvPicPr>
          <p:cNvPr id="283" name="Google Shape;283;p6" descr="Smiley Face Scale Images – Browse 2,835 Stock Photos, Vectors, and Video |  Adobe Stock"/>
          <p:cNvPicPr preferRelativeResize="0"/>
          <p:nvPr/>
        </p:nvPicPr>
        <p:blipFill rotWithShape="1">
          <a:blip r:embed="rId3">
            <a:alphaModFix/>
          </a:blip>
          <a:srcRect l="60181" t="19237" r="21250" b="21281"/>
          <a:stretch/>
        </p:blipFill>
        <p:spPr>
          <a:xfrm>
            <a:off x="7091700" y="4929523"/>
            <a:ext cx="429142" cy="458239"/>
          </a:xfrm>
          <a:prstGeom prst="rect">
            <a:avLst/>
          </a:prstGeom>
          <a:noFill/>
          <a:ln>
            <a:noFill/>
          </a:ln>
        </p:spPr>
      </p:pic>
      <p:sp>
        <p:nvSpPr>
          <p:cNvPr id="284" name="Google Shape;284;p6"/>
          <p:cNvSpPr/>
          <p:nvPr/>
        </p:nvSpPr>
        <p:spPr>
          <a:xfrm>
            <a:off x="10878915" y="1876890"/>
            <a:ext cx="936000" cy="454603"/>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chemeClr val="dk1"/>
                </a:solidFill>
                <a:latin typeface="Montserrat"/>
                <a:ea typeface="Montserrat"/>
                <a:cs typeface="Montserrat"/>
                <a:sym typeface="Montserrat"/>
              </a:rPr>
              <a:t>Income</a:t>
            </a:r>
            <a:endParaRPr sz="1400" b="0" i="0" u="none" strike="noStrike" cap="none" dirty="0">
              <a:solidFill>
                <a:srgbClr val="000000"/>
              </a:solidFill>
              <a:latin typeface="Arial"/>
              <a:ea typeface="Arial"/>
              <a:cs typeface="Arial"/>
              <a:sym typeface="Arial"/>
            </a:endParaRPr>
          </a:p>
        </p:txBody>
      </p:sp>
      <p:pic>
        <p:nvPicPr>
          <p:cNvPr id="285" name="Google Shape;285;p6" descr="Smiley Face Scale Images – Browse 2,835 Stock Photos, Vectors, and Video |  Adobe Stock"/>
          <p:cNvPicPr preferRelativeResize="0"/>
          <p:nvPr/>
        </p:nvPicPr>
        <p:blipFill rotWithShape="1">
          <a:blip r:embed="rId3">
            <a:alphaModFix/>
          </a:blip>
          <a:srcRect l="79341" t="21708" r="1624" b="21610"/>
          <a:stretch/>
        </p:blipFill>
        <p:spPr>
          <a:xfrm>
            <a:off x="7085279" y="3397975"/>
            <a:ext cx="441984" cy="438706"/>
          </a:xfrm>
          <a:prstGeom prst="rect">
            <a:avLst/>
          </a:prstGeom>
          <a:noFill/>
          <a:ln>
            <a:noFill/>
          </a:ln>
        </p:spPr>
      </p:pic>
      <p:pic>
        <p:nvPicPr>
          <p:cNvPr id="286" name="Google Shape;286;p6" descr="Smiley Face Scale Images – Browse 2,835 Stock Photos, Vectors, and Video |  Adobe Stock"/>
          <p:cNvPicPr preferRelativeResize="0"/>
          <p:nvPr/>
        </p:nvPicPr>
        <p:blipFill rotWithShape="1">
          <a:blip r:embed="rId3">
            <a:alphaModFix/>
          </a:blip>
          <a:srcRect l="40482" t="20133" r="40482" b="20254"/>
          <a:stretch/>
        </p:blipFill>
        <p:spPr>
          <a:xfrm>
            <a:off x="8041990" y="3378984"/>
            <a:ext cx="456645" cy="476689"/>
          </a:xfrm>
          <a:prstGeom prst="rect">
            <a:avLst/>
          </a:prstGeom>
          <a:noFill/>
          <a:ln>
            <a:noFill/>
          </a:ln>
        </p:spPr>
      </p:pic>
      <p:pic>
        <p:nvPicPr>
          <p:cNvPr id="287" name="Google Shape;287;p6" descr="Smiley Face Scale Images – Browse 2,835 Stock Photos, Vectors, and Video |  Adobe Stock"/>
          <p:cNvPicPr preferRelativeResize="0"/>
          <p:nvPr/>
        </p:nvPicPr>
        <p:blipFill rotWithShape="1">
          <a:blip r:embed="rId3">
            <a:alphaModFix/>
          </a:blip>
          <a:srcRect l="40482" t="20133" r="40482" b="20254"/>
          <a:stretch/>
        </p:blipFill>
        <p:spPr>
          <a:xfrm>
            <a:off x="4174066" y="3388712"/>
            <a:ext cx="456645" cy="476689"/>
          </a:xfrm>
          <a:prstGeom prst="rect">
            <a:avLst/>
          </a:prstGeom>
          <a:noFill/>
          <a:ln>
            <a:noFill/>
          </a:ln>
        </p:spPr>
      </p:pic>
      <p:pic>
        <p:nvPicPr>
          <p:cNvPr id="288" name="Google Shape;288;p6" descr="Smiley Face Scale Images – Browse 2,835 Stock Photos, Vectors, and Video |  Adobe Stock"/>
          <p:cNvPicPr preferRelativeResize="0"/>
          <p:nvPr/>
        </p:nvPicPr>
        <p:blipFill rotWithShape="1">
          <a:blip r:embed="rId3">
            <a:alphaModFix/>
          </a:blip>
          <a:srcRect l="20731" t="19415" r="60039" b="20715"/>
          <a:stretch/>
        </p:blipFill>
        <p:spPr>
          <a:xfrm>
            <a:off x="5129055" y="4162639"/>
            <a:ext cx="456645" cy="473924"/>
          </a:xfrm>
          <a:prstGeom prst="rect">
            <a:avLst/>
          </a:prstGeom>
          <a:noFill/>
          <a:ln>
            <a:noFill/>
          </a:ln>
        </p:spPr>
      </p:pic>
      <p:pic>
        <p:nvPicPr>
          <p:cNvPr id="289" name="Google Shape;289;p6" descr="Smiley Face Scale Images – Browse 2,835 Stock Photos, Vectors, and Video |  Adobe Stock"/>
          <p:cNvPicPr preferRelativeResize="0"/>
          <p:nvPr/>
        </p:nvPicPr>
        <p:blipFill rotWithShape="1">
          <a:blip r:embed="rId3">
            <a:alphaModFix/>
          </a:blip>
          <a:srcRect l="20731" t="19415" r="60039" b="20715"/>
          <a:stretch/>
        </p:blipFill>
        <p:spPr>
          <a:xfrm>
            <a:off x="6090023" y="4162639"/>
            <a:ext cx="456645" cy="473924"/>
          </a:xfrm>
          <a:prstGeom prst="rect">
            <a:avLst/>
          </a:prstGeom>
          <a:noFill/>
          <a:ln>
            <a:noFill/>
          </a:ln>
        </p:spPr>
      </p:pic>
      <p:pic>
        <p:nvPicPr>
          <p:cNvPr id="290" name="Google Shape;290;p6" descr="Smiley Face Scale Images – Browse 2,835 Stock Photos, Vectors, and Video |  Adobe Stock"/>
          <p:cNvPicPr preferRelativeResize="0"/>
          <p:nvPr/>
        </p:nvPicPr>
        <p:blipFill rotWithShape="1">
          <a:blip r:embed="rId3">
            <a:alphaModFix/>
          </a:blip>
          <a:srcRect l="20731" t="19415" r="60039" b="20715"/>
          <a:stretch/>
        </p:blipFill>
        <p:spPr>
          <a:xfrm>
            <a:off x="7077949" y="4162639"/>
            <a:ext cx="456645" cy="473924"/>
          </a:xfrm>
          <a:prstGeom prst="rect">
            <a:avLst/>
          </a:prstGeom>
          <a:noFill/>
          <a:ln>
            <a:noFill/>
          </a:ln>
        </p:spPr>
      </p:pic>
      <p:pic>
        <p:nvPicPr>
          <p:cNvPr id="291" name="Google Shape;291;p6" descr="Smiley Face Scale Images – Browse 2,835 Stock Photos, Vectors, and Video |  Adobe Stock"/>
          <p:cNvPicPr preferRelativeResize="0"/>
          <p:nvPr/>
        </p:nvPicPr>
        <p:blipFill rotWithShape="1">
          <a:blip r:embed="rId3">
            <a:alphaModFix/>
          </a:blip>
          <a:srcRect l="1546" t="18474" r="79120" b="21500"/>
          <a:stretch/>
        </p:blipFill>
        <p:spPr>
          <a:xfrm>
            <a:off x="4166339" y="4165045"/>
            <a:ext cx="472099" cy="488568"/>
          </a:xfrm>
          <a:prstGeom prst="rect">
            <a:avLst/>
          </a:prstGeom>
          <a:noFill/>
          <a:ln>
            <a:noFill/>
          </a:ln>
        </p:spPr>
      </p:pic>
      <p:pic>
        <p:nvPicPr>
          <p:cNvPr id="292" name="Google Shape;292;p6" descr="Smiley Face Scale Images – Browse 2,835 Stock Photos, Vectors, and Video |  Adobe Stock"/>
          <p:cNvPicPr preferRelativeResize="0"/>
          <p:nvPr/>
        </p:nvPicPr>
        <p:blipFill rotWithShape="1">
          <a:blip r:embed="rId3">
            <a:alphaModFix/>
          </a:blip>
          <a:srcRect l="1546" t="18474" r="79120" b="21500"/>
          <a:stretch/>
        </p:blipFill>
        <p:spPr>
          <a:xfrm>
            <a:off x="8034263" y="4155317"/>
            <a:ext cx="472099" cy="488568"/>
          </a:xfrm>
          <a:prstGeom prst="rect">
            <a:avLst/>
          </a:prstGeom>
          <a:noFill/>
          <a:ln>
            <a:noFill/>
          </a:ln>
        </p:spPr>
      </p:pic>
      <p:pic>
        <p:nvPicPr>
          <p:cNvPr id="293" name="Google Shape;293;p6" descr="Smiley Face Scale Images – Browse 2,835 Stock Photos, Vectors, and Video |  Adobe Stock"/>
          <p:cNvPicPr preferRelativeResize="0"/>
          <p:nvPr/>
        </p:nvPicPr>
        <p:blipFill rotWithShape="1">
          <a:blip r:embed="rId3">
            <a:alphaModFix/>
          </a:blip>
          <a:srcRect l="20731" t="19415" r="60039" b="20715"/>
          <a:stretch/>
        </p:blipFill>
        <p:spPr>
          <a:xfrm>
            <a:off x="3180300" y="4172367"/>
            <a:ext cx="456645" cy="473924"/>
          </a:xfrm>
          <a:prstGeom prst="rect">
            <a:avLst/>
          </a:prstGeom>
          <a:noFill/>
          <a:ln>
            <a:noFill/>
          </a:ln>
        </p:spPr>
      </p:pic>
      <p:sp>
        <p:nvSpPr>
          <p:cNvPr id="294" name="Google Shape;294;p6"/>
          <p:cNvSpPr/>
          <p:nvPr/>
        </p:nvSpPr>
        <p:spPr>
          <a:xfrm>
            <a:off x="8936179" y="2597164"/>
            <a:ext cx="903129" cy="5760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chemeClr val="dk1"/>
                </a:solidFill>
                <a:latin typeface="Montserrat"/>
                <a:ea typeface="Montserrat"/>
                <a:cs typeface="Montserrat"/>
                <a:sym typeface="Montserrat"/>
              </a:rPr>
              <a:t>20%</a:t>
            </a:r>
            <a:endParaRPr sz="1400" b="0" i="0" u="none" strike="noStrike" cap="none" dirty="0">
              <a:solidFill>
                <a:srgbClr val="000000"/>
              </a:solidFill>
              <a:latin typeface="Arial"/>
              <a:ea typeface="Arial"/>
              <a:cs typeface="Arial"/>
              <a:sym typeface="Arial"/>
            </a:endParaRPr>
          </a:p>
        </p:txBody>
      </p:sp>
      <p:sp>
        <p:nvSpPr>
          <p:cNvPr id="295" name="Google Shape;295;p6"/>
          <p:cNvSpPr/>
          <p:nvPr/>
        </p:nvSpPr>
        <p:spPr>
          <a:xfrm>
            <a:off x="8924634" y="4857611"/>
            <a:ext cx="903129" cy="5760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chemeClr val="dk1"/>
                </a:solidFill>
                <a:latin typeface="Montserrat"/>
                <a:ea typeface="Montserrat"/>
                <a:cs typeface="Montserrat"/>
                <a:sym typeface="Montserrat"/>
              </a:rPr>
              <a:t>49%</a:t>
            </a:r>
            <a:endParaRPr sz="1400" b="0" i="0" u="none" strike="noStrike" cap="none" dirty="0">
              <a:solidFill>
                <a:srgbClr val="000000"/>
              </a:solidFill>
              <a:latin typeface="Arial"/>
              <a:ea typeface="Arial"/>
              <a:cs typeface="Arial"/>
              <a:sym typeface="Arial"/>
            </a:endParaRPr>
          </a:p>
        </p:txBody>
      </p:sp>
      <p:sp>
        <p:nvSpPr>
          <p:cNvPr id="296" name="Google Shape;296;p6"/>
          <p:cNvSpPr/>
          <p:nvPr/>
        </p:nvSpPr>
        <p:spPr>
          <a:xfrm>
            <a:off x="8913089" y="3314536"/>
            <a:ext cx="903129" cy="5760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chemeClr val="dk1"/>
                </a:solidFill>
                <a:latin typeface="Montserrat"/>
                <a:ea typeface="Montserrat"/>
                <a:cs typeface="Montserrat"/>
                <a:sym typeface="Montserrat"/>
              </a:rPr>
              <a:t>49%</a:t>
            </a:r>
            <a:endParaRPr sz="1400" b="0" i="0" u="none" strike="noStrike" cap="none" dirty="0">
              <a:solidFill>
                <a:srgbClr val="000000"/>
              </a:solidFill>
              <a:latin typeface="Arial"/>
              <a:ea typeface="Arial"/>
              <a:cs typeface="Arial"/>
              <a:sym typeface="Arial"/>
            </a:endParaRPr>
          </a:p>
        </p:txBody>
      </p:sp>
      <p:sp>
        <p:nvSpPr>
          <p:cNvPr id="297" name="Google Shape;297;p6"/>
          <p:cNvSpPr/>
          <p:nvPr/>
        </p:nvSpPr>
        <p:spPr>
          <a:xfrm>
            <a:off x="8901544" y="4116263"/>
            <a:ext cx="903129" cy="5760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chemeClr val="dk1"/>
                </a:solidFill>
                <a:latin typeface="Montserrat"/>
                <a:ea typeface="Montserrat"/>
                <a:cs typeface="Montserrat"/>
                <a:sym typeface="Montserrat"/>
              </a:rPr>
              <a:t>50%</a:t>
            </a:r>
            <a:endParaRPr sz="1400" b="0" i="0" u="none" strike="noStrike" cap="none" dirty="0">
              <a:solidFill>
                <a:srgbClr val="000000"/>
              </a:solidFill>
              <a:latin typeface="Arial"/>
              <a:ea typeface="Arial"/>
              <a:cs typeface="Arial"/>
              <a:sym typeface="Arial"/>
            </a:endParaRPr>
          </a:p>
        </p:txBody>
      </p:sp>
      <p:sp>
        <p:nvSpPr>
          <p:cNvPr id="298" name="Google Shape;298;p6"/>
          <p:cNvSpPr/>
          <p:nvPr/>
        </p:nvSpPr>
        <p:spPr>
          <a:xfrm>
            <a:off x="9921970" y="2597164"/>
            <a:ext cx="903129" cy="5760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chemeClr val="dk1"/>
                </a:solidFill>
                <a:latin typeface="Montserrat"/>
                <a:ea typeface="Montserrat"/>
                <a:cs typeface="Montserrat"/>
                <a:sym typeface="Montserrat"/>
              </a:rPr>
              <a:t>64</a:t>
            </a:r>
            <a:endParaRPr sz="1400" b="0" i="0" u="none" strike="noStrike" cap="none" dirty="0">
              <a:solidFill>
                <a:srgbClr val="000000"/>
              </a:solidFill>
              <a:latin typeface="Arial"/>
              <a:ea typeface="Arial"/>
              <a:cs typeface="Arial"/>
              <a:sym typeface="Arial"/>
            </a:endParaRPr>
          </a:p>
        </p:txBody>
      </p:sp>
      <p:sp>
        <p:nvSpPr>
          <p:cNvPr id="299" name="Google Shape;299;p6"/>
          <p:cNvSpPr/>
          <p:nvPr/>
        </p:nvSpPr>
        <p:spPr>
          <a:xfrm>
            <a:off x="9910425" y="4857611"/>
            <a:ext cx="903129" cy="5760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chemeClr val="dk1"/>
                </a:solidFill>
                <a:latin typeface="Montserrat"/>
                <a:ea typeface="Montserrat"/>
                <a:cs typeface="Montserrat"/>
                <a:sym typeface="Montserrat"/>
              </a:rPr>
              <a:t>40</a:t>
            </a:r>
            <a:endParaRPr sz="1400" b="0" i="0" u="none" strike="noStrike" cap="none" dirty="0">
              <a:solidFill>
                <a:srgbClr val="000000"/>
              </a:solidFill>
              <a:latin typeface="Arial"/>
              <a:ea typeface="Arial"/>
              <a:cs typeface="Arial"/>
              <a:sym typeface="Arial"/>
            </a:endParaRPr>
          </a:p>
        </p:txBody>
      </p:sp>
      <p:sp>
        <p:nvSpPr>
          <p:cNvPr id="300" name="Google Shape;300;p6"/>
          <p:cNvSpPr/>
          <p:nvPr/>
        </p:nvSpPr>
        <p:spPr>
          <a:xfrm>
            <a:off x="9898880" y="3314536"/>
            <a:ext cx="903129" cy="5760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chemeClr val="dk1"/>
                </a:solidFill>
                <a:latin typeface="Montserrat"/>
                <a:ea typeface="Montserrat"/>
                <a:cs typeface="Montserrat"/>
                <a:sym typeface="Montserrat"/>
              </a:rPr>
              <a:t>46</a:t>
            </a:r>
            <a:endParaRPr sz="1400" b="0" i="0" u="none" strike="noStrike" cap="none" dirty="0">
              <a:solidFill>
                <a:srgbClr val="000000"/>
              </a:solidFill>
              <a:latin typeface="Arial"/>
              <a:ea typeface="Arial"/>
              <a:cs typeface="Arial"/>
              <a:sym typeface="Arial"/>
            </a:endParaRPr>
          </a:p>
        </p:txBody>
      </p:sp>
      <p:sp>
        <p:nvSpPr>
          <p:cNvPr id="301" name="Google Shape;301;p6"/>
          <p:cNvSpPr/>
          <p:nvPr/>
        </p:nvSpPr>
        <p:spPr>
          <a:xfrm>
            <a:off x="9887335" y="4116263"/>
            <a:ext cx="903129" cy="5760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chemeClr val="dk1"/>
                </a:solidFill>
                <a:latin typeface="Montserrat"/>
                <a:ea typeface="Montserrat"/>
                <a:cs typeface="Montserrat"/>
                <a:sym typeface="Montserrat"/>
              </a:rPr>
              <a:t>31</a:t>
            </a:r>
            <a:endParaRPr sz="1400" b="0" i="0" u="none" strike="noStrike" cap="none" dirty="0">
              <a:solidFill>
                <a:srgbClr val="000000"/>
              </a:solidFill>
              <a:latin typeface="Arial"/>
              <a:ea typeface="Arial"/>
              <a:cs typeface="Arial"/>
              <a:sym typeface="Arial"/>
            </a:endParaRPr>
          </a:p>
        </p:txBody>
      </p:sp>
      <p:sp>
        <p:nvSpPr>
          <p:cNvPr id="302" name="Google Shape;302;p6"/>
          <p:cNvSpPr/>
          <p:nvPr/>
        </p:nvSpPr>
        <p:spPr>
          <a:xfrm>
            <a:off x="10907761" y="2597164"/>
            <a:ext cx="903129" cy="5760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chemeClr val="dk1"/>
                </a:solidFill>
                <a:latin typeface="Montserrat"/>
                <a:ea typeface="Montserrat"/>
                <a:cs typeface="Montserrat"/>
                <a:sym typeface="Montserrat"/>
              </a:rPr>
              <a:t>103k</a:t>
            </a:r>
            <a:endParaRPr sz="1400" b="0" i="0" u="none" strike="noStrike" cap="none" dirty="0">
              <a:solidFill>
                <a:srgbClr val="000000"/>
              </a:solidFill>
              <a:latin typeface="Arial"/>
              <a:ea typeface="Arial"/>
              <a:cs typeface="Arial"/>
              <a:sym typeface="Arial"/>
            </a:endParaRPr>
          </a:p>
        </p:txBody>
      </p:sp>
      <p:sp>
        <p:nvSpPr>
          <p:cNvPr id="303" name="Google Shape;303;p6"/>
          <p:cNvSpPr/>
          <p:nvPr/>
        </p:nvSpPr>
        <p:spPr>
          <a:xfrm>
            <a:off x="10896216" y="4857611"/>
            <a:ext cx="903129" cy="5760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chemeClr val="dk1"/>
                </a:solidFill>
                <a:latin typeface="Montserrat"/>
                <a:ea typeface="Montserrat"/>
                <a:cs typeface="Montserrat"/>
                <a:sym typeface="Montserrat"/>
              </a:rPr>
              <a:t>57k</a:t>
            </a:r>
            <a:endParaRPr sz="1400" b="0" i="0" u="none" strike="noStrike" cap="none" dirty="0">
              <a:solidFill>
                <a:srgbClr val="000000"/>
              </a:solidFill>
              <a:latin typeface="Arial"/>
              <a:ea typeface="Arial"/>
              <a:cs typeface="Arial"/>
              <a:sym typeface="Arial"/>
            </a:endParaRPr>
          </a:p>
        </p:txBody>
      </p:sp>
      <p:sp>
        <p:nvSpPr>
          <p:cNvPr id="304" name="Google Shape;304;p6"/>
          <p:cNvSpPr/>
          <p:nvPr/>
        </p:nvSpPr>
        <p:spPr>
          <a:xfrm>
            <a:off x="10884671" y="3314536"/>
            <a:ext cx="903129" cy="5760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chemeClr val="dk1"/>
                </a:solidFill>
                <a:latin typeface="Montserrat"/>
                <a:ea typeface="Montserrat"/>
                <a:cs typeface="Montserrat"/>
                <a:sym typeface="Montserrat"/>
              </a:rPr>
              <a:t>67k</a:t>
            </a:r>
            <a:endParaRPr sz="1400" b="0" i="0" u="none" strike="noStrike" cap="none" dirty="0">
              <a:solidFill>
                <a:srgbClr val="000000"/>
              </a:solidFill>
              <a:latin typeface="Arial"/>
              <a:ea typeface="Arial"/>
              <a:cs typeface="Arial"/>
              <a:sym typeface="Arial"/>
            </a:endParaRPr>
          </a:p>
        </p:txBody>
      </p:sp>
      <p:sp>
        <p:nvSpPr>
          <p:cNvPr id="305" name="Google Shape;305;p6"/>
          <p:cNvSpPr/>
          <p:nvPr/>
        </p:nvSpPr>
        <p:spPr>
          <a:xfrm>
            <a:off x="10873126" y="4116263"/>
            <a:ext cx="903129" cy="576000"/>
          </a:xfrm>
          <a:prstGeom prst="roundRect">
            <a:avLst>
              <a:gd name="adj" fmla="val 16667"/>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chemeClr val="dk1"/>
                </a:solidFill>
                <a:latin typeface="Montserrat"/>
                <a:ea typeface="Montserrat"/>
                <a:cs typeface="Montserrat"/>
                <a:sym typeface="Montserrat"/>
              </a:rPr>
              <a:t>45k</a:t>
            </a:r>
            <a:endParaRPr sz="1400" b="0" i="0" u="none" strike="noStrike" cap="none" dirty="0">
              <a:solidFill>
                <a:srgbClr val="000000"/>
              </a:solidFill>
              <a:latin typeface="Arial"/>
              <a:ea typeface="Arial"/>
              <a:cs typeface="Arial"/>
              <a:sym typeface="Arial"/>
            </a:endParaRPr>
          </a:p>
        </p:txBody>
      </p:sp>
      <p:sp>
        <p:nvSpPr>
          <p:cNvPr id="306" name="Google Shape;306;p6"/>
          <p:cNvSpPr/>
          <p:nvPr/>
        </p:nvSpPr>
        <p:spPr>
          <a:xfrm>
            <a:off x="2959626" y="3331841"/>
            <a:ext cx="5868000" cy="583623"/>
          </a:xfrm>
          <a:prstGeom prst="roundRect">
            <a:avLst>
              <a:gd name="adj" fmla="val 16667"/>
            </a:avLst>
          </a:prstGeom>
          <a:solidFill>
            <a:srgbClr val="3F3F3F">
              <a:alpha val="74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dirty="0">
              <a:solidFill>
                <a:schemeClr val="lt1"/>
              </a:solidFill>
              <a:latin typeface="Montserrat"/>
              <a:ea typeface="Montserrat"/>
              <a:cs typeface="Montserrat"/>
              <a:sym typeface="Montserrat"/>
            </a:endParaRPr>
          </a:p>
        </p:txBody>
      </p:sp>
      <p:sp>
        <p:nvSpPr>
          <p:cNvPr id="307" name="Google Shape;307;p6"/>
          <p:cNvSpPr/>
          <p:nvPr/>
        </p:nvSpPr>
        <p:spPr>
          <a:xfrm>
            <a:off x="2936759" y="4123407"/>
            <a:ext cx="5868000" cy="583623"/>
          </a:xfrm>
          <a:prstGeom prst="roundRect">
            <a:avLst>
              <a:gd name="adj" fmla="val 16667"/>
            </a:avLst>
          </a:prstGeom>
          <a:solidFill>
            <a:srgbClr val="3F3F3F">
              <a:alpha val="74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dirty="0">
              <a:solidFill>
                <a:schemeClr val="lt1"/>
              </a:solidFill>
              <a:latin typeface="Montserrat"/>
              <a:ea typeface="Montserrat"/>
              <a:cs typeface="Montserrat"/>
              <a:sym typeface="Montserrat"/>
            </a:endParaRPr>
          </a:p>
        </p:txBody>
      </p:sp>
      <p:pic>
        <p:nvPicPr>
          <p:cNvPr id="308" name="Google Shape;308;p6" descr="Smiley Face Scale Images – Browse 2,835 Stock Photos, Vectors, and Video |  Adobe Stock"/>
          <p:cNvPicPr preferRelativeResize="0"/>
          <p:nvPr/>
        </p:nvPicPr>
        <p:blipFill rotWithShape="1">
          <a:blip r:embed="rId3">
            <a:alphaModFix/>
          </a:blip>
          <a:srcRect l="40482" t="20133" r="40482" b="20254"/>
          <a:stretch/>
        </p:blipFill>
        <p:spPr>
          <a:xfrm>
            <a:off x="8053719" y="2670184"/>
            <a:ext cx="456645" cy="476689"/>
          </a:xfrm>
          <a:prstGeom prst="rect">
            <a:avLst/>
          </a:prstGeom>
          <a:noFill/>
          <a:ln>
            <a:noFill/>
          </a:ln>
        </p:spPr>
      </p:pic>
      <p:pic>
        <p:nvPicPr>
          <p:cNvPr id="309" name="Google Shape;309;p6" descr="Smiley Face Scale Images – Browse 2,835 Stock Photos, Vectors, and Video |  Adobe Stock"/>
          <p:cNvPicPr preferRelativeResize="0"/>
          <p:nvPr/>
        </p:nvPicPr>
        <p:blipFill rotWithShape="1">
          <a:blip r:embed="rId3">
            <a:alphaModFix/>
          </a:blip>
          <a:srcRect l="60181" t="19237" r="21250" b="21281"/>
          <a:stretch/>
        </p:blipFill>
        <p:spPr>
          <a:xfrm>
            <a:off x="6096000" y="2686510"/>
            <a:ext cx="429142" cy="458239"/>
          </a:xfrm>
          <a:prstGeom prst="rect">
            <a:avLst/>
          </a:prstGeom>
          <a:noFill/>
          <a:ln>
            <a:noFill/>
          </a:ln>
        </p:spPr>
      </p:pic>
      <p:pic>
        <p:nvPicPr>
          <p:cNvPr id="310" name="Google Shape;310;p6" descr="Smiley Face Scale Images – Browse 2,835 Stock Photos, Vectors, and Video |  Adobe Stock"/>
          <p:cNvPicPr preferRelativeResize="0"/>
          <p:nvPr/>
        </p:nvPicPr>
        <p:blipFill rotWithShape="1">
          <a:blip r:embed="rId3">
            <a:alphaModFix/>
          </a:blip>
          <a:srcRect l="60181" t="19237" r="21250" b="21281"/>
          <a:stretch/>
        </p:blipFill>
        <p:spPr>
          <a:xfrm>
            <a:off x="5135032" y="2686510"/>
            <a:ext cx="429142" cy="458239"/>
          </a:xfrm>
          <a:prstGeom prst="rect">
            <a:avLst/>
          </a:prstGeom>
          <a:noFill/>
          <a:ln>
            <a:noFill/>
          </a:ln>
        </p:spPr>
      </p:pic>
      <p:pic>
        <p:nvPicPr>
          <p:cNvPr id="311" name="Google Shape;311;p6" descr="Smiley Face Scale Images – Browse 2,835 Stock Photos, Vectors, and Video |  Adobe Stock"/>
          <p:cNvPicPr preferRelativeResize="0"/>
          <p:nvPr/>
        </p:nvPicPr>
        <p:blipFill rotWithShape="1">
          <a:blip r:embed="rId3">
            <a:alphaModFix/>
          </a:blip>
          <a:srcRect l="60181" t="19237" r="21250" b="21281"/>
          <a:stretch/>
        </p:blipFill>
        <p:spPr>
          <a:xfrm>
            <a:off x="7083926" y="2686510"/>
            <a:ext cx="429142" cy="458239"/>
          </a:xfrm>
          <a:prstGeom prst="rect">
            <a:avLst/>
          </a:prstGeom>
          <a:noFill/>
          <a:ln>
            <a:noFill/>
          </a:ln>
        </p:spPr>
      </p:pic>
      <p:sp>
        <p:nvSpPr>
          <p:cNvPr id="312" name="Google Shape;312;p6"/>
          <p:cNvSpPr/>
          <p:nvPr/>
        </p:nvSpPr>
        <p:spPr>
          <a:xfrm>
            <a:off x="2936759" y="2614469"/>
            <a:ext cx="5868000" cy="583623"/>
          </a:xfrm>
          <a:prstGeom prst="roundRect">
            <a:avLst>
              <a:gd name="adj" fmla="val 16667"/>
            </a:avLst>
          </a:prstGeom>
          <a:solidFill>
            <a:srgbClr val="3F3F3F">
              <a:alpha val="74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dirty="0">
              <a:solidFill>
                <a:schemeClr val="lt1"/>
              </a:solidFill>
              <a:latin typeface="Montserrat"/>
              <a:ea typeface="Montserrat"/>
              <a:cs typeface="Montserrat"/>
              <a:sym typeface="Montserrat"/>
            </a:endParaRPr>
          </a:p>
        </p:txBody>
      </p:sp>
      <p:pic>
        <p:nvPicPr>
          <p:cNvPr id="313" name="Google Shape;313;p6" descr="Smiley Face Scale Images – Browse 2,835 Stock Photos, Vectors, and Video |  Adobe Stock"/>
          <p:cNvPicPr preferRelativeResize="0"/>
          <p:nvPr/>
        </p:nvPicPr>
        <p:blipFill rotWithShape="1">
          <a:blip r:embed="rId3">
            <a:alphaModFix/>
          </a:blip>
          <a:srcRect l="20731" t="19415" r="60039" b="20715"/>
          <a:stretch/>
        </p:blipFill>
        <p:spPr>
          <a:xfrm>
            <a:off x="8039989" y="4929002"/>
            <a:ext cx="456645" cy="473924"/>
          </a:xfrm>
          <a:prstGeom prst="rect">
            <a:avLst/>
          </a:prstGeom>
          <a:noFill/>
          <a:ln>
            <a:noFill/>
          </a:ln>
        </p:spPr>
      </p:pic>
      <p:sp>
        <p:nvSpPr>
          <p:cNvPr id="314" name="Google Shape;314;p6"/>
          <p:cNvSpPr/>
          <p:nvPr/>
        </p:nvSpPr>
        <p:spPr>
          <a:xfrm>
            <a:off x="2948192" y="4874916"/>
            <a:ext cx="5868000" cy="583623"/>
          </a:xfrm>
          <a:prstGeom prst="roundRect">
            <a:avLst>
              <a:gd name="adj" fmla="val 16667"/>
            </a:avLst>
          </a:prstGeom>
          <a:solidFill>
            <a:srgbClr val="3F3F3F">
              <a:alpha val="74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1" i="0" u="none" strike="noStrike" cap="none" dirty="0">
              <a:solidFill>
                <a:schemeClr val="lt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8"/>
          <p:cNvSpPr txBox="1">
            <a:spLocks noGrp="1"/>
          </p:cNvSpPr>
          <p:nvPr>
            <p:ph type="sldNum" idx="12"/>
          </p:nvPr>
        </p:nvSpPr>
        <p:spPr>
          <a:xfrm>
            <a:off x="235873" y="6418877"/>
            <a:ext cx="513735" cy="227164"/>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pt-BR"/>
              <a:t>7</a:t>
            </a:fld>
            <a:endParaRPr dirty="0"/>
          </a:p>
        </p:txBody>
      </p:sp>
      <p:sp>
        <p:nvSpPr>
          <p:cNvPr id="320" name="Google Shape;320;p28"/>
          <p:cNvSpPr txBox="1">
            <a:spLocks noGrp="1"/>
          </p:cNvSpPr>
          <p:nvPr>
            <p:ph type="title"/>
          </p:nvPr>
        </p:nvSpPr>
        <p:spPr>
          <a:xfrm>
            <a:off x="1146477" y="413875"/>
            <a:ext cx="5811000" cy="682200"/>
          </a:xfrm>
          <a:prstGeom prst="rect">
            <a:avLst/>
          </a:prstGeom>
          <a:noFill/>
          <a:ln>
            <a:noFill/>
          </a:ln>
        </p:spPr>
        <p:txBody>
          <a:bodyPr spcFirstLastPara="1" wrap="square" lIns="0" tIns="192000" rIns="0" bIns="0" anchor="t" anchorCtr="0">
            <a:noAutofit/>
          </a:bodyPr>
          <a:lstStyle/>
          <a:p>
            <a:pPr marL="0" lvl="0" indent="0" algn="l" rtl="0">
              <a:lnSpc>
                <a:spcPct val="80000"/>
              </a:lnSpc>
              <a:spcBef>
                <a:spcPts val="0"/>
              </a:spcBef>
              <a:spcAft>
                <a:spcPts val="0"/>
              </a:spcAft>
              <a:buClr>
                <a:schemeClr val="dk1"/>
              </a:buClr>
              <a:buSzPts val="3600"/>
              <a:buFont typeface="Montserrat ExtraBold"/>
              <a:buNone/>
            </a:pPr>
            <a:r>
              <a:rPr lang="pt-BR" dirty="0"/>
              <a:t>PROFILING: RFM</a:t>
            </a:r>
            <a:r>
              <a:rPr lang="pt-BR" sz="3600" b="0" i="0" u="none" strike="noStrike" cap="none" dirty="0">
                <a:solidFill>
                  <a:schemeClr val="accent1"/>
                </a:solidFill>
                <a:latin typeface="Montserrat ExtraBold"/>
                <a:ea typeface="Montserrat ExtraBold"/>
                <a:cs typeface="Montserrat ExtraBold"/>
                <a:sym typeface="Montserrat ExtraBold"/>
              </a:rPr>
              <a:t>.</a:t>
            </a:r>
            <a:endParaRPr dirty="0"/>
          </a:p>
        </p:txBody>
      </p:sp>
      <p:sp>
        <p:nvSpPr>
          <p:cNvPr id="321" name="Google Shape;321;p28"/>
          <p:cNvSpPr/>
          <p:nvPr/>
        </p:nvSpPr>
        <p:spPr>
          <a:xfrm>
            <a:off x="226145" y="194558"/>
            <a:ext cx="920328" cy="294234"/>
          </a:xfrm>
          <a:prstGeom prst="rect">
            <a:avLst/>
          </a:prstGeom>
          <a:solidFill>
            <a:schemeClr val="accent1"/>
          </a:solidFill>
          <a:ln>
            <a:noFill/>
          </a:ln>
        </p:spPr>
        <p:txBody>
          <a:bodyPr spcFirstLastPara="1" wrap="square" lIns="0" tIns="46800" rIns="0" bIns="540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pt-BR" sz="900" b="0" i="0" u="none" strike="noStrike" cap="none" dirty="0">
                <a:solidFill>
                  <a:schemeClr val="dk1"/>
                </a:solidFill>
                <a:latin typeface="Montserrat"/>
                <a:ea typeface="Montserrat"/>
                <a:cs typeface="Montserrat"/>
                <a:sym typeface="Montserrat"/>
              </a:rPr>
              <a:t>STEP 4.2</a:t>
            </a:r>
            <a:endParaRPr sz="1400" b="0" i="0" u="none" strike="noStrike" cap="none" dirty="0">
              <a:solidFill>
                <a:srgbClr val="000000"/>
              </a:solidFill>
              <a:latin typeface="Arial"/>
              <a:ea typeface="Arial"/>
              <a:cs typeface="Arial"/>
              <a:sym typeface="Arial"/>
            </a:endParaRPr>
          </a:p>
        </p:txBody>
      </p:sp>
      <p:sp>
        <p:nvSpPr>
          <p:cNvPr id="322" name="Google Shape;322;p28"/>
          <p:cNvSpPr/>
          <p:nvPr/>
        </p:nvSpPr>
        <p:spPr>
          <a:xfrm rot="10800000" flipH="1">
            <a:off x="992793" y="488792"/>
            <a:ext cx="153680" cy="153680"/>
          </a:xfrm>
          <a:prstGeom prst="rtTriangle">
            <a:avLst/>
          </a:prstGeom>
          <a:solidFill>
            <a:srgbClr val="00C0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Open Sans"/>
              <a:ea typeface="Open Sans"/>
              <a:cs typeface="Open Sans"/>
              <a:sym typeface="Open Sans"/>
            </a:endParaRPr>
          </a:p>
        </p:txBody>
      </p:sp>
      <p:sp>
        <p:nvSpPr>
          <p:cNvPr id="323" name="Google Shape;323;p28"/>
          <p:cNvSpPr/>
          <p:nvPr/>
        </p:nvSpPr>
        <p:spPr>
          <a:xfrm>
            <a:off x="1102282" y="1407085"/>
            <a:ext cx="1692000" cy="576000"/>
          </a:xfrm>
          <a:prstGeom prst="roundRect">
            <a:avLst>
              <a:gd name="adj" fmla="val 16667"/>
            </a:avLst>
          </a:prstGeom>
          <a:solidFill>
            <a:srgbClr val="3F3F3F">
              <a:alpha val="67450"/>
            </a:srgbClr>
          </a:solid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600"/>
              <a:buFont typeface="Arial"/>
              <a:buNone/>
            </a:pPr>
            <a:r>
              <a:rPr lang="pt-BR" sz="1600" b="1" dirty="0">
                <a:solidFill>
                  <a:schemeClr val="lt1"/>
                </a:solidFill>
                <a:latin typeface="Montserrat"/>
                <a:ea typeface="Montserrat"/>
                <a:cs typeface="Montserrat"/>
                <a:sym typeface="Montserrat"/>
              </a:rPr>
              <a:t>Wolves of Wine Street</a:t>
            </a:r>
            <a:endParaRPr sz="1600" b="1" dirty="0">
              <a:solidFill>
                <a:schemeClr val="lt1"/>
              </a:solidFill>
              <a:latin typeface="Montserrat"/>
              <a:ea typeface="Montserrat"/>
              <a:cs typeface="Montserrat"/>
              <a:sym typeface="Montserrat"/>
            </a:endParaRPr>
          </a:p>
        </p:txBody>
      </p:sp>
      <p:sp>
        <p:nvSpPr>
          <p:cNvPr id="324" name="Google Shape;324;p28"/>
          <p:cNvSpPr/>
          <p:nvPr/>
        </p:nvSpPr>
        <p:spPr>
          <a:xfrm>
            <a:off x="1102282" y="5842877"/>
            <a:ext cx="1692000" cy="576000"/>
          </a:xfrm>
          <a:prstGeom prst="roundRect">
            <a:avLst>
              <a:gd name="adj" fmla="val 16667"/>
            </a:avLst>
          </a:prstGeom>
          <a:solidFill>
            <a:srgbClr val="3F3F3F">
              <a:alpha val="674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pt-BR" sz="1600" b="1" i="0" u="none" strike="noStrike" cap="none" dirty="0">
                <a:solidFill>
                  <a:schemeClr val="lt1"/>
                </a:solidFill>
                <a:latin typeface="Montserrat"/>
                <a:ea typeface="Montserrat"/>
                <a:cs typeface="Montserrat"/>
                <a:sym typeface="Montserrat"/>
              </a:rPr>
              <a:t>The Sour Shoppers</a:t>
            </a:r>
            <a:endParaRPr sz="1600" b="1" i="0" u="none" strike="noStrike" cap="none" dirty="0">
              <a:solidFill>
                <a:schemeClr val="lt1"/>
              </a:solidFill>
              <a:latin typeface="Montserrat"/>
              <a:ea typeface="Montserrat"/>
              <a:cs typeface="Montserrat"/>
              <a:sym typeface="Montserrat"/>
            </a:endParaRPr>
          </a:p>
        </p:txBody>
      </p:sp>
      <p:sp>
        <p:nvSpPr>
          <p:cNvPr id="325" name="Google Shape;325;p28"/>
          <p:cNvSpPr/>
          <p:nvPr/>
        </p:nvSpPr>
        <p:spPr>
          <a:xfrm>
            <a:off x="1102282" y="2885682"/>
            <a:ext cx="1692000" cy="576000"/>
          </a:xfrm>
          <a:prstGeom prst="roundRect">
            <a:avLst>
              <a:gd name="adj" fmla="val 16667"/>
            </a:avLst>
          </a:prstGeom>
          <a:solidFill>
            <a:srgbClr val="3F3F3F">
              <a:alpha val="674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pt-BR" sz="1600" b="1" i="0" u="none" strike="noStrike" cap="none" dirty="0">
                <a:solidFill>
                  <a:schemeClr val="lt1"/>
                </a:solidFill>
                <a:latin typeface="Montserrat"/>
                <a:ea typeface="Montserrat"/>
                <a:cs typeface="Montserrat"/>
                <a:sym typeface="Montserrat"/>
              </a:rPr>
              <a:t>The Cabernet Club</a:t>
            </a:r>
            <a:endParaRPr sz="1600" b="1" i="0" u="none" strike="noStrike" cap="none" dirty="0">
              <a:solidFill>
                <a:schemeClr val="lt1"/>
              </a:solidFill>
              <a:latin typeface="Montserrat"/>
              <a:ea typeface="Montserrat"/>
              <a:cs typeface="Montserrat"/>
              <a:sym typeface="Montserrat"/>
            </a:endParaRPr>
          </a:p>
        </p:txBody>
      </p:sp>
      <p:sp>
        <p:nvSpPr>
          <p:cNvPr id="326" name="Google Shape;326;p28"/>
          <p:cNvSpPr/>
          <p:nvPr/>
        </p:nvSpPr>
        <p:spPr>
          <a:xfrm>
            <a:off x="1102282" y="4364279"/>
            <a:ext cx="1692000" cy="576000"/>
          </a:xfrm>
          <a:prstGeom prst="roundRect">
            <a:avLst>
              <a:gd name="adj" fmla="val 16667"/>
            </a:avLst>
          </a:prstGeom>
          <a:solidFill>
            <a:srgbClr val="3F3F3F">
              <a:alpha val="6745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pt-BR" sz="1600" b="1" i="0" u="none" strike="noStrike" cap="none" dirty="0">
                <a:solidFill>
                  <a:schemeClr val="lt1"/>
                </a:solidFill>
                <a:latin typeface="Montserrat"/>
                <a:ea typeface="Montserrat"/>
                <a:cs typeface="Montserrat"/>
                <a:sym typeface="Montserrat"/>
              </a:rPr>
              <a:t>The Pricetag Sommeliers</a:t>
            </a:r>
            <a:endParaRPr sz="1600" b="0" i="0" u="none" strike="noStrike" cap="none" dirty="0">
              <a:solidFill>
                <a:srgbClr val="000000"/>
              </a:solidFill>
              <a:latin typeface="Arial"/>
              <a:ea typeface="Arial"/>
              <a:cs typeface="Arial"/>
              <a:sym typeface="Arial"/>
            </a:endParaRPr>
          </a:p>
        </p:txBody>
      </p:sp>
      <p:pic>
        <p:nvPicPr>
          <p:cNvPr id="327" name="Google Shape;327;p28"/>
          <p:cNvPicPr preferRelativeResize="0"/>
          <p:nvPr/>
        </p:nvPicPr>
        <p:blipFill>
          <a:blip r:embed="rId3">
            <a:alphaModFix/>
          </a:blip>
          <a:stretch>
            <a:fillRect/>
          </a:stretch>
        </p:blipFill>
        <p:spPr>
          <a:xfrm>
            <a:off x="3447276" y="2598875"/>
            <a:ext cx="4689150" cy="1294500"/>
          </a:xfrm>
          <a:prstGeom prst="rect">
            <a:avLst/>
          </a:prstGeom>
          <a:noFill/>
          <a:ln>
            <a:noFill/>
          </a:ln>
        </p:spPr>
      </p:pic>
      <p:pic>
        <p:nvPicPr>
          <p:cNvPr id="328" name="Google Shape;328;p28"/>
          <p:cNvPicPr preferRelativeResize="0"/>
          <p:nvPr/>
        </p:nvPicPr>
        <p:blipFill>
          <a:blip r:embed="rId4">
            <a:alphaModFix/>
          </a:blip>
          <a:stretch>
            <a:fillRect/>
          </a:stretch>
        </p:blipFill>
        <p:spPr>
          <a:xfrm>
            <a:off x="3424251" y="3998050"/>
            <a:ext cx="4689150" cy="1308450"/>
          </a:xfrm>
          <a:prstGeom prst="rect">
            <a:avLst/>
          </a:prstGeom>
          <a:noFill/>
          <a:ln>
            <a:noFill/>
          </a:ln>
        </p:spPr>
      </p:pic>
      <p:pic>
        <p:nvPicPr>
          <p:cNvPr id="329" name="Google Shape;329;p28"/>
          <p:cNvPicPr preferRelativeResize="0"/>
          <p:nvPr/>
        </p:nvPicPr>
        <p:blipFill>
          <a:blip r:embed="rId5">
            <a:alphaModFix/>
          </a:blip>
          <a:stretch>
            <a:fillRect/>
          </a:stretch>
        </p:blipFill>
        <p:spPr>
          <a:xfrm>
            <a:off x="3438525" y="5473675"/>
            <a:ext cx="4674875" cy="1308450"/>
          </a:xfrm>
          <a:prstGeom prst="rect">
            <a:avLst/>
          </a:prstGeom>
          <a:noFill/>
          <a:ln>
            <a:noFill/>
          </a:ln>
        </p:spPr>
      </p:pic>
      <p:pic>
        <p:nvPicPr>
          <p:cNvPr id="330" name="Google Shape;330;p28"/>
          <p:cNvPicPr preferRelativeResize="0"/>
          <p:nvPr/>
        </p:nvPicPr>
        <p:blipFill rotWithShape="1">
          <a:blip r:embed="rId6">
            <a:alphaModFix/>
          </a:blip>
          <a:srcRect t="4960" r="14317" b="8466"/>
          <a:stretch/>
        </p:blipFill>
        <p:spPr>
          <a:xfrm>
            <a:off x="9084243" y="5473675"/>
            <a:ext cx="1461025" cy="1331706"/>
          </a:xfrm>
          <a:prstGeom prst="rect">
            <a:avLst/>
          </a:prstGeom>
          <a:noFill/>
          <a:ln>
            <a:noFill/>
          </a:ln>
        </p:spPr>
      </p:pic>
      <p:pic>
        <p:nvPicPr>
          <p:cNvPr id="331" name="Google Shape;331;p28"/>
          <p:cNvPicPr preferRelativeResize="0"/>
          <p:nvPr/>
        </p:nvPicPr>
        <p:blipFill rotWithShape="1">
          <a:blip r:embed="rId7">
            <a:alphaModFix/>
          </a:blip>
          <a:srcRect t="8249" r="12861" b="10791"/>
          <a:stretch/>
        </p:blipFill>
        <p:spPr>
          <a:xfrm>
            <a:off x="9084243" y="1075552"/>
            <a:ext cx="1461025" cy="1224477"/>
          </a:xfrm>
          <a:prstGeom prst="rect">
            <a:avLst/>
          </a:prstGeom>
          <a:noFill/>
          <a:ln>
            <a:noFill/>
          </a:ln>
        </p:spPr>
      </p:pic>
      <p:pic>
        <p:nvPicPr>
          <p:cNvPr id="332" name="Google Shape;332;p28"/>
          <p:cNvPicPr preferRelativeResize="0"/>
          <p:nvPr/>
        </p:nvPicPr>
        <p:blipFill rotWithShape="1">
          <a:blip r:embed="rId8">
            <a:alphaModFix/>
          </a:blip>
          <a:srcRect t="5129" r="12326" b="8365"/>
          <a:stretch/>
        </p:blipFill>
        <p:spPr>
          <a:xfrm>
            <a:off x="9084250" y="2560175"/>
            <a:ext cx="1496270" cy="1331701"/>
          </a:xfrm>
          <a:prstGeom prst="rect">
            <a:avLst/>
          </a:prstGeom>
          <a:noFill/>
          <a:ln>
            <a:noFill/>
          </a:ln>
        </p:spPr>
      </p:pic>
      <p:pic>
        <p:nvPicPr>
          <p:cNvPr id="333" name="Google Shape;333;p28"/>
          <p:cNvPicPr preferRelativeResize="0"/>
          <p:nvPr/>
        </p:nvPicPr>
        <p:blipFill rotWithShape="1">
          <a:blip r:embed="rId9">
            <a:alphaModFix/>
          </a:blip>
          <a:srcRect r="12342" b="8181"/>
          <a:stretch/>
        </p:blipFill>
        <p:spPr>
          <a:xfrm>
            <a:off x="9084243" y="3965150"/>
            <a:ext cx="1461025" cy="1380447"/>
          </a:xfrm>
          <a:prstGeom prst="rect">
            <a:avLst/>
          </a:prstGeom>
          <a:noFill/>
          <a:ln>
            <a:noFill/>
          </a:ln>
        </p:spPr>
      </p:pic>
      <p:pic>
        <p:nvPicPr>
          <p:cNvPr id="334" name="Google Shape;334;p28"/>
          <p:cNvPicPr preferRelativeResize="0"/>
          <p:nvPr/>
        </p:nvPicPr>
        <p:blipFill>
          <a:blip r:embed="rId10">
            <a:alphaModFix/>
          </a:blip>
          <a:stretch>
            <a:fillRect/>
          </a:stretch>
        </p:blipFill>
        <p:spPr>
          <a:xfrm>
            <a:off x="3447275" y="1223950"/>
            <a:ext cx="4689150" cy="1280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7"/>
          <p:cNvSpPr/>
          <p:nvPr/>
        </p:nvSpPr>
        <p:spPr>
          <a:xfrm rot="-5400000" flipH="1">
            <a:off x="3846025" y="4154161"/>
            <a:ext cx="153680" cy="153680"/>
          </a:xfrm>
          <a:prstGeom prst="rtTriangle">
            <a:avLst/>
          </a:prstGeom>
          <a:solidFill>
            <a:schemeClr val="dk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Open Sans"/>
              <a:ea typeface="Open Sans"/>
              <a:cs typeface="Open Sans"/>
              <a:sym typeface="Open Sans"/>
            </a:endParaRPr>
          </a:p>
        </p:txBody>
      </p:sp>
      <p:sp>
        <p:nvSpPr>
          <p:cNvPr id="340" name="Google Shape;340;p7"/>
          <p:cNvSpPr/>
          <p:nvPr/>
        </p:nvSpPr>
        <p:spPr>
          <a:xfrm rot="-5400000" flipH="1">
            <a:off x="3846025" y="2337956"/>
            <a:ext cx="153680" cy="153680"/>
          </a:xfrm>
          <a:prstGeom prst="rtTriangle">
            <a:avLst/>
          </a:prstGeom>
          <a:solidFill>
            <a:schemeClr val="dk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Open Sans"/>
              <a:ea typeface="Open Sans"/>
              <a:cs typeface="Open Sans"/>
              <a:sym typeface="Open Sans"/>
            </a:endParaRPr>
          </a:p>
        </p:txBody>
      </p:sp>
      <p:sp>
        <p:nvSpPr>
          <p:cNvPr id="341" name="Google Shape;341;p7"/>
          <p:cNvSpPr/>
          <p:nvPr/>
        </p:nvSpPr>
        <p:spPr>
          <a:xfrm rot="-5400000" flipH="1">
            <a:off x="3846025" y="6020386"/>
            <a:ext cx="153680" cy="153680"/>
          </a:xfrm>
          <a:prstGeom prst="rtTriangle">
            <a:avLst/>
          </a:prstGeom>
          <a:solidFill>
            <a:schemeClr val="dk1"/>
          </a:solid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Open Sans"/>
              <a:ea typeface="Open Sans"/>
              <a:cs typeface="Open Sans"/>
              <a:sym typeface="Open Sans"/>
            </a:endParaRPr>
          </a:p>
        </p:txBody>
      </p:sp>
      <p:sp>
        <p:nvSpPr>
          <p:cNvPr id="342" name="Google Shape;342;p7"/>
          <p:cNvSpPr txBox="1">
            <a:spLocks noGrp="1"/>
          </p:cNvSpPr>
          <p:nvPr>
            <p:ph type="sldNum" idx="12"/>
          </p:nvPr>
        </p:nvSpPr>
        <p:spPr>
          <a:xfrm>
            <a:off x="235873" y="6418877"/>
            <a:ext cx="513735" cy="227164"/>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000"/>
              <a:buNone/>
            </a:pPr>
            <a:fld id="{00000000-1234-1234-1234-123412341234}" type="slidenum">
              <a:rPr lang="pt-BR"/>
              <a:t>8</a:t>
            </a:fld>
            <a:endParaRPr dirty="0"/>
          </a:p>
        </p:txBody>
      </p:sp>
      <p:sp>
        <p:nvSpPr>
          <p:cNvPr id="343" name="Google Shape;343;p7"/>
          <p:cNvSpPr txBox="1">
            <a:spLocks noGrp="1"/>
          </p:cNvSpPr>
          <p:nvPr>
            <p:ph type="title"/>
          </p:nvPr>
        </p:nvSpPr>
        <p:spPr>
          <a:xfrm>
            <a:off x="3137837" y="194558"/>
            <a:ext cx="7338085" cy="1621619"/>
          </a:xfrm>
          <a:prstGeom prst="rect">
            <a:avLst/>
          </a:prstGeom>
          <a:noFill/>
          <a:ln>
            <a:noFill/>
          </a:ln>
        </p:spPr>
        <p:txBody>
          <a:bodyPr spcFirstLastPara="1" wrap="square" lIns="0" tIns="192000" rIns="0" bIns="0" anchor="t" anchorCtr="0">
            <a:noAutofit/>
          </a:bodyPr>
          <a:lstStyle/>
          <a:p>
            <a:pPr marL="0" lvl="0" indent="0" algn="l" rtl="0">
              <a:lnSpc>
                <a:spcPct val="80000"/>
              </a:lnSpc>
              <a:spcBef>
                <a:spcPts val="0"/>
              </a:spcBef>
              <a:spcAft>
                <a:spcPts val="0"/>
              </a:spcAft>
              <a:buClr>
                <a:schemeClr val="dk1"/>
              </a:buClr>
              <a:buSzPts val="3600"/>
              <a:buFont typeface="Montserrat ExtraBold"/>
              <a:buNone/>
            </a:pPr>
            <a:r>
              <a:rPr lang="pt-BR" sz="3200" dirty="0"/>
              <a:t>BUSINESS RECOMMENDATIONS</a:t>
            </a:r>
            <a:r>
              <a:rPr lang="pt-BR" sz="3200" dirty="0">
                <a:solidFill>
                  <a:schemeClr val="accent1"/>
                </a:solidFill>
              </a:rPr>
              <a:t>.</a:t>
            </a:r>
            <a:endParaRPr sz="3200" dirty="0"/>
          </a:p>
        </p:txBody>
      </p:sp>
      <p:sp>
        <p:nvSpPr>
          <p:cNvPr id="344" name="Google Shape;344;p7"/>
          <p:cNvSpPr/>
          <p:nvPr/>
        </p:nvSpPr>
        <p:spPr>
          <a:xfrm>
            <a:off x="4025716" y="2977964"/>
            <a:ext cx="5524501" cy="1354868"/>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Open Sans"/>
              <a:ea typeface="Open Sans"/>
              <a:cs typeface="Open Sans"/>
              <a:sym typeface="Open Sans"/>
            </a:endParaRPr>
          </a:p>
        </p:txBody>
      </p:sp>
      <p:sp>
        <p:nvSpPr>
          <p:cNvPr id="345" name="Google Shape;345;p7"/>
          <p:cNvSpPr/>
          <p:nvPr/>
        </p:nvSpPr>
        <p:spPr>
          <a:xfrm>
            <a:off x="4025716" y="1156432"/>
            <a:ext cx="5524501" cy="1354868"/>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Open Sans"/>
              <a:ea typeface="Open Sans"/>
              <a:cs typeface="Open Sans"/>
              <a:sym typeface="Open Sans"/>
            </a:endParaRPr>
          </a:p>
        </p:txBody>
      </p:sp>
      <p:sp>
        <p:nvSpPr>
          <p:cNvPr id="346" name="Google Shape;346;p7"/>
          <p:cNvSpPr/>
          <p:nvPr/>
        </p:nvSpPr>
        <p:spPr>
          <a:xfrm>
            <a:off x="4025716" y="4838034"/>
            <a:ext cx="5524501" cy="1354868"/>
          </a:xfrm>
          <a:prstGeom prst="rect">
            <a:avLst/>
          </a:pr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Open Sans"/>
              <a:ea typeface="Open Sans"/>
              <a:cs typeface="Open Sans"/>
              <a:sym typeface="Open Sans"/>
            </a:endParaRPr>
          </a:p>
        </p:txBody>
      </p:sp>
      <p:sp>
        <p:nvSpPr>
          <p:cNvPr id="347" name="Google Shape;347;p7"/>
          <p:cNvSpPr txBox="1"/>
          <p:nvPr/>
        </p:nvSpPr>
        <p:spPr>
          <a:xfrm>
            <a:off x="4248140" y="1414548"/>
            <a:ext cx="5082746" cy="221559"/>
          </a:xfrm>
          <a:prstGeom prst="rect">
            <a:avLst/>
          </a:prstGeom>
          <a:noFill/>
          <a:ln>
            <a:noFill/>
          </a:ln>
        </p:spPr>
        <p:txBody>
          <a:bodyPr spcFirstLastPara="1" wrap="square" lIns="0" tIns="45700" rIns="0" bIns="45700" anchor="t" anchorCtr="0">
            <a:spAutoFit/>
          </a:bodyPr>
          <a:lstStyle/>
          <a:p>
            <a:pPr marL="0" marR="0" lvl="0" indent="0" algn="l" rtl="0">
              <a:lnSpc>
                <a:spcPct val="70000"/>
              </a:lnSpc>
              <a:spcBef>
                <a:spcPts val="0"/>
              </a:spcBef>
              <a:spcAft>
                <a:spcPts val="0"/>
              </a:spcAft>
              <a:buClr>
                <a:srgbClr val="000000"/>
              </a:buClr>
              <a:buSzPts val="1200"/>
              <a:buFont typeface="Arial"/>
              <a:buNone/>
            </a:pPr>
            <a:r>
              <a:rPr lang="pt-BR" sz="1200" b="1" i="0" u="none" strike="noStrike" cap="none" dirty="0">
                <a:solidFill>
                  <a:schemeClr val="dk1"/>
                </a:solidFill>
                <a:latin typeface="Montserrat"/>
                <a:ea typeface="Montserrat"/>
                <a:cs typeface="Montserrat"/>
                <a:sym typeface="Montserrat"/>
              </a:rPr>
              <a:t>MONTHLY WINE CLUB</a:t>
            </a:r>
            <a:endParaRPr sz="1200" b="1" i="0" u="none" strike="noStrike" cap="none" dirty="0">
              <a:solidFill>
                <a:schemeClr val="accent1"/>
              </a:solidFill>
              <a:latin typeface="Montserrat"/>
              <a:ea typeface="Montserrat"/>
              <a:cs typeface="Montserrat"/>
              <a:sym typeface="Montserrat"/>
            </a:endParaRPr>
          </a:p>
        </p:txBody>
      </p:sp>
      <p:sp>
        <p:nvSpPr>
          <p:cNvPr id="348" name="Google Shape;348;p7"/>
          <p:cNvSpPr txBox="1"/>
          <p:nvPr/>
        </p:nvSpPr>
        <p:spPr>
          <a:xfrm>
            <a:off x="4248140" y="1628507"/>
            <a:ext cx="5082746" cy="830956"/>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Clr>
                <a:srgbClr val="000000"/>
              </a:buClr>
              <a:buSzPts val="1000"/>
              <a:buFont typeface="Arial"/>
              <a:buNone/>
            </a:pPr>
            <a:r>
              <a:rPr lang="pt-BR" sz="1000" b="0" i="0" u="none" strike="noStrike" cap="none" dirty="0">
                <a:solidFill>
                  <a:schemeClr val="dk1"/>
                </a:solidFill>
                <a:latin typeface="Montserrat"/>
                <a:ea typeface="Montserrat"/>
                <a:cs typeface="Montserrat"/>
                <a:sym typeface="Montserrat"/>
              </a:rPr>
              <a:t>Target the young, deal-oriented customers by offering monthly subscriptions where they can receive wine deliveries at home and exclusive deals/coupons. An automatic subscription will increase their frequency with passive purchases, and they will be attracted to the deals sent “just for them”.</a:t>
            </a:r>
            <a:endParaRPr sz="1400" b="0" i="0" u="none" strike="noStrike" cap="none" dirty="0">
              <a:solidFill>
                <a:srgbClr val="000000"/>
              </a:solidFill>
              <a:latin typeface="Arial"/>
              <a:ea typeface="Arial"/>
              <a:cs typeface="Arial"/>
              <a:sym typeface="Arial"/>
            </a:endParaRPr>
          </a:p>
        </p:txBody>
      </p:sp>
      <p:sp>
        <p:nvSpPr>
          <p:cNvPr id="349" name="Google Shape;349;p7"/>
          <p:cNvSpPr txBox="1"/>
          <p:nvPr/>
        </p:nvSpPr>
        <p:spPr>
          <a:xfrm>
            <a:off x="4248140" y="3212259"/>
            <a:ext cx="5082746" cy="225446"/>
          </a:xfrm>
          <a:prstGeom prst="rect">
            <a:avLst/>
          </a:prstGeom>
          <a:noFill/>
          <a:ln>
            <a:noFill/>
          </a:ln>
        </p:spPr>
        <p:txBody>
          <a:bodyPr spcFirstLastPara="1" wrap="square" lIns="0" tIns="45700" rIns="0" bIns="45700" anchor="t" anchorCtr="0">
            <a:spAutoFit/>
          </a:bodyPr>
          <a:lstStyle/>
          <a:p>
            <a:pPr marL="0" marR="0" lvl="0" indent="0" algn="l" rtl="0">
              <a:lnSpc>
                <a:spcPct val="70000"/>
              </a:lnSpc>
              <a:spcBef>
                <a:spcPts val="0"/>
              </a:spcBef>
              <a:spcAft>
                <a:spcPts val="0"/>
              </a:spcAft>
              <a:buClr>
                <a:srgbClr val="000000"/>
              </a:buClr>
              <a:buSzPts val="1200"/>
              <a:buFont typeface="Arial"/>
              <a:buNone/>
            </a:pPr>
            <a:r>
              <a:rPr lang="pt-BR" sz="1200" b="1" i="0" u="none" strike="noStrike" cap="none" dirty="0">
                <a:solidFill>
                  <a:schemeClr val="dk1"/>
                </a:solidFill>
                <a:latin typeface="Montserrat"/>
                <a:ea typeface="Montserrat"/>
                <a:cs typeface="Montserrat"/>
                <a:sym typeface="Montserrat"/>
              </a:rPr>
              <a:t>WINE+FOOD PAIRING EVENT (WITH A GUEST CHEF)</a:t>
            </a:r>
            <a:endParaRPr sz="1400" b="0" i="0" u="none" strike="noStrike" cap="none" dirty="0">
              <a:solidFill>
                <a:srgbClr val="000000"/>
              </a:solidFill>
              <a:latin typeface="Arial"/>
              <a:ea typeface="Arial"/>
              <a:cs typeface="Arial"/>
              <a:sym typeface="Arial"/>
            </a:endParaRPr>
          </a:p>
        </p:txBody>
      </p:sp>
      <p:sp>
        <p:nvSpPr>
          <p:cNvPr id="350" name="Google Shape;350;p7"/>
          <p:cNvSpPr txBox="1"/>
          <p:nvPr/>
        </p:nvSpPr>
        <p:spPr>
          <a:xfrm>
            <a:off x="4248140" y="3533222"/>
            <a:ext cx="5082600" cy="615600"/>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Clr>
                <a:srgbClr val="000000"/>
              </a:buClr>
              <a:buSzPts val="1000"/>
              <a:buFont typeface="Arial"/>
              <a:buNone/>
            </a:pPr>
            <a:r>
              <a:rPr lang="pt-BR" sz="1000" b="0" i="0" u="none" strike="noStrike" cap="none" dirty="0">
                <a:solidFill>
                  <a:schemeClr val="dk1"/>
                </a:solidFill>
                <a:latin typeface="Montserrat"/>
                <a:ea typeface="Montserrat"/>
                <a:cs typeface="Montserrat"/>
                <a:sym typeface="Montserrat"/>
              </a:rPr>
              <a:t>Running interesting events at your store locations are a great way to maintain customer engagement. </a:t>
            </a:r>
            <a:r>
              <a:rPr lang="pt-BR" sz="1000" dirty="0">
                <a:solidFill>
                  <a:schemeClr val="dk1"/>
                </a:solidFill>
                <a:latin typeface="Montserrat"/>
                <a:ea typeface="Montserrat"/>
                <a:cs typeface="Montserrat"/>
                <a:sym typeface="Montserrat"/>
              </a:rPr>
              <a:t>The Wolves of Wine Street</a:t>
            </a:r>
            <a:r>
              <a:rPr lang="pt-BR" sz="1000" b="0" i="0" u="none" strike="noStrike" cap="none" dirty="0">
                <a:solidFill>
                  <a:schemeClr val="dk1"/>
                </a:solidFill>
                <a:latin typeface="Montserrat"/>
                <a:ea typeface="Montserrat"/>
                <a:cs typeface="Montserrat"/>
                <a:sym typeface="Montserrat"/>
              </a:rPr>
              <a:t> are your most valuable group, and are not interested in online deals but enjoy coming into the store. </a:t>
            </a:r>
            <a:endParaRPr sz="1400" b="0" i="0" u="none" strike="noStrike" cap="none" dirty="0">
              <a:solidFill>
                <a:srgbClr val="000000"/>
              </a:solidFill>
              <a:latin typeface="Arial"/>
              <a:ea typeface="Arial"/>
              <a:cs typeface="Arial"/>
              <a:sym typeface="Arial"/>
            </a:endParaRPr>
          </a:p>
        </p:txBody>
      </p:sp>
      <p:sp>
        <p:nvSpPr>
          <p:cNvPr id="351" name="Google Shape;351;p7"/>
          <p:cNvSpPr txBox="1"/>
          <p:nvPr/>
        </p:nvSpPr>
        <p:spPr>
          <a:xfrm>
            <a:off x="4248140" y="5090938"/>
            <a:ext cx="5082746" cy="221559"/>
          </a:xfrm>
          <a:prstGeom prst="rect">
            <a:avLst/>
          </a:prstGeom>
          <a:noFill/>
          <a:ln>
            <a:noFill/>
          </a:ln>
        </p:spPr>
        <p:txBody>
          <a:bodyPr spcFirstLastPara="1" wrap="square" lIns="0" tIns="45700" rIns="0" bIns="45700" anchor="t" anchorCtr="0">
            <a:spAutoFit/>
          </a:bodyPr>
          <a:lstStyle/>
          <a:p>
            <a:pPr marL="0" marR="0" lvl="0" indent="0" algn="l" rtl="0">
              <a:lnSpc>
                <a:spcPct val="70000"/>
              </a:lnSpc>
              <a:spcBef>
                <a:spcPts val="0"/>
              </a:spcBef>
              <a:spcAft>
                <a:spcPts val="0"/>
              </a:spcAft>
              <a:buClr>
                <a:srgbClr val="000000"/>
              </a:buClr>
              <a:buSzPts val="1200"/>
              <a:buFont typeface="Arial"/>
              <a:buNone/>
            </a:pPr>
            <a:r>
              <a:rPr lang="pt-BR" sz="1200" b="1" i="0" u="none" strike="noStrike" cap="none" dirty="0">
                <a:solidFill>
                  <a:schemeClr val="dk1"/>
                </a:solidFill>
                <a:latin typeface="Montserrat"/>
                <a:ea typeface="Montserrat"/>
                <a:cs typeface="Montserrat"/>
                <a:sym typeface="Montserrat"/>
              </a:rPr>
              <a:t>IF YOU LIKE THIS, TRY TH</a:t>
            </a:r>
            <a:r>
              <a:rPr lang="pt-BR" sz="1200" b="1" dirty="0">
                <a:solidFill>
                  <a:schemeClr val="dk1"/>
                </a:solidFill>
                <a:latin typeface="Montserrat"/>
                <a:ea typeface="Montserrat"/>
                <a:cs typeface="Montserrat"/>
                <a:sym typeface="Montserrat"/>
              </a:rPr>
              <a:t>AT</a:t>
            </a:r>
            <a:endParaRPr sz="1200" b="1" i="0" u="none" strike="noStrike" cap="none" dirty="0">
              <a:solidFill>
                <a:schemeClr val="accent1"/>
              </a:solidFill>
              <a:latin typeface="Montserrat"/>
              <a:ea typeface="Montserrat"/>
              <a:cs typeface="Montserrat"/>
              <a:sym typeface="Montserrat"/>
            </a:endParaRPr>
          </a:p>
        </p:txBody>
      </p:sp>
      <p:sp>
        <p:nvSpPr>
          <p:cNvPr id="352" name="Google Shape;352;p7"/>
          <p:cNvSpPr txBox="1"/>
          <p:nvPr/>
        </p:nvSpPr>
        <p:spPr>
          <a:xfrm>
            <a:off x="4248139" y="5343807"/>
            <a:ext cx="5164615" cy="646290"/>
          </a:xfrm>
          <a:prstGeom prst="rect">
            <a:avLst/>
          </a:prstGeom>
          <a:noFill/>
          <a:ln>
            <a:noFill/>
          </a:ln>
        </p:spPr>
        <p:txBody>
          <a:bodyPr spcFirstLastPara="1" wrap="square" lIns="0" tIns="45700" rIns="0" bIns="45700" anchor="t" anchorCtr="0">
            <a:spAutoFit/>
          </a:bodyPr>
          <a:lstStyle/>
          <a:p>
            <a:pPr marL="0" marR="0" lvl="0" indent="0" algn="l" rtl="0">
              <a:lnSpc>
                <a:spcPct val="120000"/>
              </a:lnSpc>
              <a:spcBef>
                <a:spcPts val="0"/>
              </a:spcBef>
              <a:spcAft>
                <a:spcPts val="0"/>
              </a:spcAft>
              <a:buClr>
                <a:srgbClr val="000000"/>
              </a:buClr>
              <a:buSzPts val="1000"/>
              <a:buFont typeface="Arial"/>
              <a:buNone/>
            </a:pPr>
            <a:r>
              <a:rPr lang="pt-BR" sz="1000" b="0" i="0" u="none" strike="noStrike" cap="none" dirty="0">
                <a:solidFill>
                  <a:schemeClr val="dk1"/>
                </a:solidFill>
                <a:latin typeface="Montserrat"/>
                <a:ea typeface="Montserrat"/>
                <a:cs typeface="Montserrat"/>
                <a:sym typeface="Montserrat"/>
              </a:rPr>
              <a:t>Offering specific deals for wines related to their preferences. For example a list of popular dry red and white wines for the Sour Shoppers, and a list of popular dry reds for the Cabernet Club, with an occasional exotic wine recommendation.</a:t>
            </a:r>
            <a:endParaRPr sz="1400" b="0" i="0" u="none" strike="noStrike" cap="none" dirty="0">
              <a:solidFill>
                <a:srgbClr val="000000"/>
              </a:solidFill>
              <a:latin typeface="Arial"/>
              <a:ea typeface="Arial"/>
              <a:cs typeface="Arial"/>
              <a:sym typeface="Arial"/>
            </a:endParaRPr>
          </a:p>
        </p:txBody>
      </p:sp>
      <p:sp>
        <p:nvSpPr>
          <p:cNvPr id="353" name="Google Shape;353;p7"/>
          <p:cNvSpPr/>
          <p:nvPr/>
        </p:nvSpPr>
        <p:spPr>
          <a:xfrm>
            <a:off x="226145" y="194558"/>
            <a:ext cx="920328" cy="294234"/>
          </a:xfrm>
          <a:prstGeom prst="rect">
            <a:avLst/>
          </a:prstGeom>
          <a:solidFill>
            <a:schemeClr val="accent1"/>
          </a:solidFill>
          <a:ln>
            <a:noFill/>
          </a:ln>
        </p:spPr>
        <p:txBody>
          <a:bodyPr spcFirstLastPara="1" wrap="square" lIns="0" tIns="46800" rIns="0" bIns="540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pt-BR" sz="900" b="0" i="0" u="none" strike="noStrike" cap="none" dirty="0">
                <a:solidFill>
                  <a:schemeClr val="dk1"/>
                </a:solidFill>
                <a:latin typeface="Montserrat"/>
                <a:ea typeface="Montserrat"/>
                <a:cs typeface="Montserrat"/>
                <a:sym typeface="Montserrat"/>
              </a:rPr>
              <a:t>STEP 5</a:t>
            </a:r>
            <a:endParaRPr sz="1400" b="0" i="0" u="none" strike="noStrike" cap="none" dirty="0">
              <a:solidFill>
                <a:srgbClr val="000000"/>
              </a:solidFill>
              <a:latin typeface="Arial"/>
              <a:ea typeface="Arial"/>
              <a:cs typeface="Arial"/>
              <a:sym typeface="Arial"/>
            </a:endParaRPr>
          </a:p>
        </p:txBody>
      </p:sp>
      <p:sp>
        <p:nvSpPr>
          <p:cNvPr id="354" name="Google Shape;354;p7"/>
          <p:cNvSpPr/>
          <p:nvPr/>
        </p:nvSpPr>
        <p:spPr>
          <a:xfrm rot="10800000" flipH="1">
            <a:off x="992793" y="488792"/>
            <a:ext cx="153680" cy="153680"/>
          </a:xfrm>
          <a:prstGeom prst="rtTriangle">
            <a:avLst/>
          </a:prstGeom>
          <a:solidFill>
            <a:srgbClr val="00C07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Open Sans"/>
              <a:ea typeface="Open Sans"/>
              <a:cs typeface="Open Sans"/>
              <a:sym typeface="Open Sans"/>
            </a:endParaRPr>
          </a:p>
        </p:txBody>
      </p:sp>
      <p:sp>
        <p:nvSpPr>
          <p:cNvPr id="23" name="Google Shape;353;p7">
            <a:extLst>
              <a:ext uri="{FF2B5EF4-FFF2-40B4-BE49-F238E27FC236}">
                <a16:creationId xmlns:a16="http://schemas.microsoft.com/office/drawing/2014/main" id="{02668106-B198-4FD7-B20A-C221AC9E6D3F}"/>
              </a:ext>
            </a:extLst>
          </p:cNvPr>
          <p:cNvSpPr/>
          <p:nvPr/>
        </p:nvSpPr>
        <p:spPr>
          <a:xfrm>
            <a:off x="8740318" y="1219558"/>
            <a:ext cx="987661" cy="388800"/>
          </a:xfrm>
          <a:prstGeom prst="rect">
            <a:avLst/>
          </a:prstGeom>
          <a:solidFill>
            <a:schemeClr val="accent1">
              <a:lumMod val="75000"/>
            </a:schemeClr>
          </a:solidFill>
          <a:ln>
            <a:noFill/>
          </a:ln>
        </p:spPr>
        <p:txBody>
          <a:bodyPr spcFirstLastPara="1" wrap="square" lIns="0" tIns="46800" rIns="0" bIns="540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pt-BR" sz="900" b="0" i="0" u="none" strike="noStrike" cap="none" dirty="0">
                <a:solidFill>
                  <a:schemeClr val="bg1"/>
                </a:solidFill>
                <a:latin typeface="Montserrat"/>
                <a:ea typeface="Montserrat"/>
                <a:cs typeface="Montserrat"/>
                <a:sym typeface="Montserrat"/>
              </a:rPr>
              <a:t>Pricetag Sommeliers</a:t>
            </a:r>
            <a:endParaRPr sz="1400" b="0" i="0" u="none" strike="noStrike" cap="none" dirty="0">
              <a:solidFill>
                <a:schemeClr val="bg1"/>
              </a:solidFill>
              <a:latin typeface="Arial"/>
              <a:ea typeface="Arial"/>
              <a:cs typeface="Arial"/>
              <a:sym typeface="Arial"/>
            </a:endParaRPr>
          </a:p>
        </p:txBody>
      </p:sp>
      <p:sp>
        <p:nvSpPr>
          <p:cNvPr id="24" name="Google Shape;354;p7">
            <a:extLst>
              <a:ext uri="{FF2B5EF4-FFF2-40B4-BE49-F238E27FC236}">
                <a16:creationId xmlns:a16="http://schemas.microsoft.com/office/drawing/2014/main" id="{DB454D16-3A1C-4EBD-86F5-3BA26C2ECD83}"/>
              </a:ext>
            </a:extLst>
          </p:cNvPr>
          <p:cNvSpPr/>
          <p:nvPr/>
        </p:nvSpPr>
        <p:spPr>
          <a:xfrm rot="10800000" flipH="1">
            <a:off x="9574299" y="1601344"/>
            <a:ext cx="153680" cy="153680"/>
          </a:xfrm>
          <a:prstGeom prst="rtTriangle">
            <a:avLst/>
          </a:prstGeom>
          <a:solidFill>
            <a:schemeClr val="accent1">
              <a:lumMod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Open Sans"/>
              <a:ea typeface="Open Sans"/>
              <a:cs typeface="Open Sans"/>
              <a:sym typeface="Open Sans"/>
            </a:endParaRPr>
          </a:p>
        </p:txBody>
      </p:sp>
      <p:sp>
        <p:nvSpPr>
          <p:cNvPr id="25" name="Google Shape;353;p7">
            <a:extLst>
              <a:ext uri="{FF2B5EF4-FFF2-40B4-BE49-F238E27FC236}">
                <a16:creationId xmlns:a16="http://schemas.microsoft.com/office/drawing/2014/main" id="{784F5715-A1C6-4307-9B46-AE4C4C43F325}"/>
              </a:ext>
            </a:extLst>
          </p:cNvPr>
          <p:cNvSpPr/>
          <p:nvPr/>
        </p:nvSpPr>
        <p:spPr>
          <a:xfrm>
            <a:off x="8740318" y="3016502"/>
            <a:ext cx="987661" cy="388800"/>
          </a:xfrm>
          <a:prstGeom prst="rect">
            <a:avLst/>
          </a:prstGeom>
          <a:solidFill>
            <a:schemeClr val="accent1">
              <a:lumMod val="75000"/>
            </a:schemeClr>
          </a:solidFill>
          <a:ln>
            <a:noFill/>
          </a:ln>
        </p:spPr>
        <p:txBody>
          <a:bodyPr spcFirstLastPara="1" wrap="square" lIns="0" tIns="46800" rIns="0" bIns="54000" anchor="ctr" anchorCtr="0">
            <a:noAutofit/>
          </a:bodyPr>
          <a:lstStyle/>
          <a:p>
            <a:pPr algn="ctr">
              <a:buSzPts val="900"/>
            </a:pPr>
            <a:r>
              <a:rPr lang="pt-BR" sz="900" dirty="0">
                <a:solidFill>
                  <a:schemeClr val="bg1"/>
                </a:solidFill>
                <a:latin typeface="Montserrat"/>
                <a:sym typeface="Montserrat"/>
              </a:rPr>
              <a:t>Wolves of Wine Street</a:t>
            </a:r>
            <a:endParaRPr sz="900" dirty="0">
              <a:solidFill>
                <a:schemeClr val="bg1"/>
              </a:solidFill>
              <a:latin typeface="Montserrat"/>
            </a:endParaRPr>
          </a:p>
        </p:txBody>
      </p:sp>
      <p:sp>
        <p:nvSpPr>
          <p:cNvPr id="26" name="Google Shape;354;p7">
            <a:extLst>
              <a:ext uri="{FF2B5EF4-FFF2-40B4-BE49-F238E27FC236}">
                <a16:creationId xmlns:a16="http://schemas.microsoft.com/office/drawing/2014/main" id="{6922F286-424F-4B98-B551-16B2127F0DF2}"/>
              </a:ext>
            </a:extLst>
          </p:cNvPr>
          <p:cNvSpPr/>
          <p:nvPr/>
        </p:nvSpPr>
        <p:spPr>
          <a:xfrm rot="10800000" flipH="1">
            <a:off x="9574299" y="3398288"/>
            <a:ext cx="153680" cy="153680"/>
          </a:xfrm>
          <a:prstGeom prst="rtTriangle">
            <a:avLst/>
          </a:prstGeom>
          <a:solidFill>
            <a:schemeClr val="accent1">
              <a:lumMod val="50000"/>
            </a:schemeClr>
          </a:solidFill>
          <a:ln>
            <a:noFill/>
          </a:ln>
        </p:spPr>
        <p:txBody>
          <a:bodyPr spcFirstLastPara="1" wrap="square" lIns="91425" tIns="45700" rIns="91425" bIns="45700" anchor="ctr" anchorCtr="0">
            <a:noAutofit/>
          </a:bodyPr>
          <a:lstStyle/>
          <a:p>
            <a:pPr algn="ctr">
              <a:buSzPts val="1800"/>
            </a:pPr>
            <a:endParaRPr sz="1800" dirty="0">
              <a:solidFill>
                <a:schemeClr val="lt1"/>
              </a:solidFill>
              <a:latin typeface="Open Sans"/>
              <a:ea typeface="Open Sans"/>
              <a:cs typeface="Open Sans"/>
              <a:sym typeface="Open Sans"/>
            </a:endParaRPr>
          </a:p>
        </p:txBody>
      </p:sp>
      <p:sp>
        <p:nvSpPr>
          <p:cNvPr id="27" name="Google Shape;353;p7">
            <a:extLst>
              <a:ext uri="{FF2B5EF4-FFF2-40B4-BE49-F238E27FC236}">
                <a16:creationId xmlns:a16="http://schemas.microsoft.com/office/drawing/2014/main" id="{4DB4A52D-0CBB-4AD4-9866-7FB34377CCF3}"/>
              </a:ext>
            </a:extLst>
          </p:cNvPr>
          <p:cNvSpPr/>
          <p:nvPr/>
        </p:nvSpPr>
        <p:spPr>
          <a:xfrm>
            <a:off x="8740318" y="4876571"/>
            <a:ext cx="987661" cy="387285"/>
          </a:xfrm>
          <a:prstGeom prst="rect">
            <a:avLst/>
          </a:prstGeom>
          <a:solidFill>
            <a:schemeClr val="accent1">
              <a:lumMod val="75000"/>
            </a:schemeClr>
          </a:solidFill>
          <a:ln>
            <a:noFill/>
          </a:ln>
        </p:spPr>
        <p:txBody>
          <a:bodyPr spcFirstLastPara="1" wrap="square" lIns="0" tIns="46800" rIns="0" bIns="54000" anchor="ctr" anchorCtr="0">
            <a:noAutofit/>
          </a:bodyPr>
          <a:lstStyle/>
          <a:p>
            <a:pPr algn="ctr">
              <a:buSzPts val="900"/>
            </a:pPr>
            <a:r>
              <a:rPr lang="pt-BR" sz="900" dirty="0">
                <a:solidFill>
                  <a:schemeClr val="bg1"/>
                </a:solidFill>
                <a:latin typeface="Montserrat"/>
                <a:sym typeface="Montserrat"/>
              </a:rPr>
              <a:t>Sour Shoppers</a:t>
            </a:r>
          </a:p>
          <a:p>
            <a:pPr algn="ctr">
              <a:buSzPts val="900"/>
            </a:pPr>
            <a:r>
              <a:rPr lang="pt-BR" sz="900" dirty="0">
                <a:solidFill>
                  <a:schemeClr val="bg1"/>
                </a:solidFill>
                <a:latin typeface="Montserrat"/>
                <a:sym typeface="Montserrat"/>
              </a:rPr>
              <a:t>Cabernet Club</a:t>
            </a:r>
            <a:endParaRPr sz="900" dirty="0">
              <a:solidFill>
                <a:schemeClr val="bg1"/>
              </a:solidFill>
              <a:latin typeface="Montserrat"/>
            </a:endParaRPr>
          </a:p>
        </p:txBody>
      </p:sp>
      <p:sp>
        <p:nvSpPr>
          <p:cNvPr id="28" name="Google Shape;354;p7">
            <a:extLst>
              <a:ext uri="{FF2B5EF4-FFF2-40B4-BE49-F238E27FC236}">
                <a16:creationId xmlns:a16="http://schemas.microsoft.com/office/drawing/2014/main" id="{58ED869E-8A7F-4E89-B3D5-AAAEB2F6E048}"/>
              </a:ext>
            </a:extLst>
          </p:cNvPr>
          <p:cNvSpPr/>
          <p:nvPr/>
        </p:nvSpPr>
        <p:spPr>
          <a:xfrm rot="10800000" flipH="1">
            <a:off x="9574299" y="5258355"/>
            <a:ext cx="153680" cy="153680"/>
          </a:xfrm>
          <a:prstGeom prst="rtTriangle">
            <a:avLst/>
          </a:prstGeom>
          <a:solidFill>
            <a:schemeClr val="accent1">
              <a:lumMod val="50000"/>
            </a:schemeClr>
          </a:solidFill>
          <a:ln>
            <a:noFill/>
          </a:ln>
        </p:spPr>
        <p:txBody>
          <a:bodyPr spcFirstLastPara="1" wrap="square" lIns="91425" tIns="45700" rIns="91425" bIns="45700" anchor="ctr" anchorCtr="0">
            <a:noAutofit/>
          </a:bodyPr>
          <a:lstStyle/>
          <a:p>
            <a:pPr algn="ctr">
              <a:buSzPts val="1800"/>
            </a:pPr>
            <a:endParaRPr sz="1800" dirty="0">
              <a:solidFill>
                <a:schemeClr val="lt1"/>
              </a:solidFill>
              <a:latin typeface="Open Sans"/>
              <a:ea typeface="Open Sans"/>
              <a:cs typeface="Open Sans"/>
              <a:sym typeface="Open Sans"/>
            </a:endParaRPr>
          </a:p>
        </p:txBody>
      </p:sp>
      <p:pic>
        <p:nvPicPr>
          <p:cNvPr id="6" name="Gráfico 5" descr="Presente com preenchimento sólido">
            <a:extLst>
              <a:ext uri="{FF2B5EF4-FFF2-40B4-BE49-F238E27FC236}">
                <a16:creationId xmlns:a16="http://schemas.microsoft.com/office/drawing/2014/main" id="{2AC855CE-8703-4B2F-9115-5A38CA9AB46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16696" y="1373124"/>
            <a:ext cx="679481" cy="679481"/>
          </a:xfrm>
          <a:prstGeom prst="rect">
            <a:avLst/>
          </a:prstGeom>
        </p:spPr>
      </p:pic>
      <p:pic>
        <p:nvPicPr>
          <p:cNvPr id="8" name="Gráfico 7" descr="Chefe feminina com preenchimento sólido">
            <a:extLst>
              <a:ext uri="{FF2B5EF4-FFF2-40B4-BE49-F238E27FC236}">
                <a16:creationId xmlns:a16="http://schemas.microsoft.com/office/drawing/2014/main" id="{444D0B23-4048-47FB-8F27-82CC96D5C6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758698" y="3136777"/>
            <a:ext cx="914400" cy="914400"/>
          </a:xfrm>
          <a:prstGeom prst="rect">
            <a:avLst/>
          </a:prstGeom>
        </p:spPr>
      </p:pic>
      <p:pic>
        <p:nvPicPr>
          <p:cNvPr id="10" name="Gráfico 9" descr="Vinho com preenchimento sólido">
            <a:extLst>
              <a:ext uri="{FF2B5EF4-FFF2-40B4-BE49-F238E27FC236}">
                <a16:creationId xmlns:a16="http://schemas.microsoft.com/office/drawing/2014/main" id="{BB370FAB-B609-42C9-A996-87BA57B0BAE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78437" y="3425359"/>
            <a:ext cx="489864" cy="489864"/>
          </a:xfrm>
          <a:prstGeom prst="rect">
            <a:avLst/>
          </a:prstGeom>
        </p:spPr>
      </p:pic>
      <p:pic>
        <p:nvPicPr>
          <p:cNvPr id="12" name="Gráfico 11" descr="Garrafa com preenchimento sólido">
            <a:extLst>
              <a:ext uri="{FF2B5EF4-FFF2-40B4-BE49-F238E27FC236}">
                <a16:creationId xmlns:a16="http://schemas.microsoft.com/office/drawing/2014/main" id="{0DAAD302-A0A3-4046-A490-814480378EE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49742" y="5129987"/>
            <a:ext cx="810907" cy="810907"/>
          </a:xfrm>
          <a:prstGeom prst="rect">
            <a:avLst/>
          </a:prstGeom>
        </p:spPr>
      </p:pic>
      <p:pic>
        <p:nvPicPr>
          <p:cNvPr id="16" name="Gráfico 15" descr="Transferência com preenchimento sólido">
            <a:extLst>
              <a:ext uri="{FF2B5EF4-FFF2-40B4-BE49-F238E27FC236}">
                <a16:creationId xmlns:a16="http://schemas.microsoft.com/office/drawing/2014/main" id="{1A1941C5-DBE8-4752-8F9C-9F7407AD290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137837" y="5412036"/>
            <a:ext cx="352978" cy="352978"/>
          </a:xfrm>
          <a:prstGeom prst="rect">
            <a:avLst/>
          </a:prstGeom>
        </p:spPr>
      </p:pic>
      <p:pic>
        <p:nvPicPr>
          <p:cNvPr id="43" name="Gráfico 42" descr="Garrafa com preenchimento sólido">
            <a:extLst>
              <a:ext uri="{FF2B5EF4-FFF2-40B4-BE49-F238E27FC236}">
                <a16:creationId xmlns:a16="http://schemas.microsoft.com/office/drawing/2014/main" id="{AE1CD344-A012-411B-85A7-19213E4B96A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74076" y="5129987"/>
            <a:ext cx="810907" cy="81090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8"/>
          <p:cNvSpPr txBox="1"/>
          <p:nvPr/>
        </p:nvSpPr>
        <p:spPr>
          <a:xfrm>
            <a:off x="4113569" y="2987746"/>
            <a:ext cx="8999317" cy="1621619"/>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chemeClr val="dk1"/>
              </a:buClr>
              <a:buSzPts val="4400"/>
              <a:buFont typeface="Montserrat ExtraBold"/>
              <a:buNone/>
            </a:pPr>
            <a:r>
              <a:rPr lang="pt-BR" sz="4400" b="0" i="0" u="none" strike="noStrike" cap="none" dirty="0">
                <a:solidFill>
                  <a:schemeClr val="dk1"/>
                </a:solidFill>
                <a:latin typeface="Montserrat ExtraBold"/>
                <a:ea typeface="Montserrat ExtraBold"/>
                <a:cs typeface="Montserrat ExtraBold"/>
                <a:sym typeface="Montserrat ExtraBold"/>
              </a:rPr>
              <a:t>THANK YOU</a:t>
            </a:r>
            <a:r>
              <a:rPr lang="pt-BR" sz="4400" b="0" i="0" u="none" strike="noStrike" cap="none" dirty="0">
                <a:solidFill>
                  <a:schemeClr val="accent1"/>
                </a:solidFill>
                <a:latin typeface="Montserrat ExtraBold"/>
                <a:ea typeface="Montserrat ExtraBold"/>
                <a:cs typeface="Montserrat ExtraBold"/>
                <a:sym typeface="Montserrat ExtraBold"/>
              </a:rPr>
              <a:t>.</a:t>
            </a:r>
            <a:endParaRPr sz="1400" b="0" i="0" u="none" strike="noStrike" cap="none" dirty="0">
              <a:solidFill>
                <a:srgbClr val="000000"/>
              </a:solidFill>
              <a:latin typeface="Arial"/>
              <a:ea typeface="Arial"/>
              <a:cs typeface="Arial"/>
              <a:sym typeface="Arial"/>
            </a:endParaRPr>
          </a:p>
          <a:p>
            <a:pPr marL="0" marR="0" lvl="0" indent="0" algn="l" rtl="0">
              <a:lnSpc>
                <a:spcPct val="80000"/>
              </a:lnSpc>
              <a:spcBef>
                <a:spcPts val="0"/>
              </a:spcBef>
              <a:spcAft>
                <a:spcPts val="0"/>
              </a:spcAft>
              <a:buClr>
                <a:schemeClr val="dk1"/>
              </a:buClr>
              <a:buSzPts val="4400"/>
              <a:buFont typeface="Montserrat ExtraBold"/>
              <a:buNone/>
            </a:pPr>
            <a:endParaRPr sz="4400" b="0" i="0" u="none" strike="noStrike" cap="none" dirty="0">
              <a:solidFill>
                <a:schemeClr val="accent1"/>
              </a:solidFill>
              <a:latin typeface="Montserrat ExtraBold"/>
              <a:ea typeface="Montserrat ExtraBold"/>
              <a:cs typeface="Montserrat ExtraBold"/>
              <a:sym typeface="Montserrat ExtraBold"/>
            </a:endParaRPr>
          </a:p>
          <a:p>
            <a:pPr marL="0" marR="0" lvl="0" indent="0" algn="l" rtl="0">
              <a:lnSpc>
                <a:spcPct val="80000"/>
              </a:lnSpc>
              <a:spcBef>
                <a:spcPts val="0"/>
              </a:spcBef>
              <a:spcAft>
                <a:spcPts val="0"/>
              </a:spcAft>
              <a:buClr>
                <a:schemeClr val="accent1"/>
              </a:buClr>
              <a:buSzPts val="2000"/>
              <a:buFont typeface="Montserrat ExtraBold"/>
              <a:buNone/>
            </a:pPr>
            <a:r>
              <a:rPr lang="pt-BR" sz="2000" b="0" i="0" u="none" strike="noStrike" cap="none" dirty="0">
                <a:solidFill>
                  <a:schemeClr val="accent1"/>
                </a:solidFill>
                <a:latin typeface="Montserrat ExtraBold"/>
                <a:ea typeface="Montserrat ExtraBold"/>
                <a:cs typeface="Montserrat ExtraBold"/>
                <a:sym typeface="Montserrat ExtraBold"/>
              </a:rPr>
              <a:t>AND LET’S HAVE SOME WINE</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B&amp;D-Powerpoint Template_16x9">
  <a:themeElements>
    <a:clrScheme name="SMARTHIS">
      <a:dk1>
        <a:srgbClr val="000000"/>
      </a:dk1>
      <a:lt1>
        <a:srgbClr val="FFFFFF"/>
      </a:lt1>
      <a:dk2>
        <a:srgbClr val="000000"/>
      </a:dk2>
      <a:lt2>
        <a:srgbClr val="FFFFFF"/>
      </a:lt2>
      <a:accent1>
        <a:srgbClr val="01FFA9"/>
      </a:accent1>
      <a:accent2>
        <a:srgbClr val="000000"/>
      </a:accent2>
      <a:accent3>
        <a:srgbClr val="7F7F7F"/>
      </a:accent3>
      <a:accent4>
        <a:srgbClr val="BFBFBF"/>
      </a:accent4>
      <a:accent5>
        <a:srgbClr val="D8D8D8"/>
      </a:accent5>
      <a:accent6>
        <a:srgbClr val="4E44E4"/>
      </a:accent6>
      <a:hlink>
        <a:srgbClr val="01FFA9"/>
      </a:hlink>
      <a:folHlink>
        <a:srgbClr val="4E44E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amp;D-Powerpoint Template_16x9">
  <a:themeElements>
    <a:clrScheme name="SMARTHIS">
      <a:dk1>
        <a:srgbClr val="000000"/>
      </a:dk1>
      <a:lt1>
        <a:sysClr val="window" lastClr="FFFFFF"/>
      </a:lt1>
      <a:dk2>
        <a:srgbClr val="000000"/>
      </a:dk2>
      <a:lt2>
        <a:srgbClr val="FFFFFF"/>
      </a:lt2>
      <a:accent1>
        <a:srgbClr val="01FFA9"/>
      </a:accent1>
      <a:accent2>
        <a:srgbClr val="000000"/>
      </a:accent2>
      <a:accent3>
        <a:srgbClr val="7F7F7F"/>
      </a:accent3>
      <a:accent4>
        <a:srgbClr val="BFBFBF"/>
      </a:accent4>
      <a:accent5>
        <a:srgbClr val="D8D8D8"/>
      </a:accent5>
      <a:accent6>
        <a:srgbClr val="4E44E4"/>
      </a:accent6>
      <a:hlink>
        <a:srgbClr val="01FFA9"/>
      </a:hlink>
      <a:folHlink>
        <a:srgbClr val="4E44E4"/>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accent1"/>
        </a:solidFill>
      </a:spPr>
      <a:bodyPr wrap="none" lIns="108000" tIns="72000" rIns="108000" bIns="72000" anchor="ctr">
        <a:spAutoFit/>
      </a:bodyPr>
      <a:lstStyle>
        <a:defPPr algn="l">
          <a:defRPr dirty="0" smtClean="0"/>
        </a:defPPr>
      </a:lstStyle>
    </a:tx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580</Words>
  <Application>Microsoft Office PowerPoint</Application>
  <PresentationFormat>Widescreen</PresentationFormat>
  <Paragraphs>103</Paragraphs>
  <Slides>9</Slides>
  <Notes>8</Notes>
  <HiddenSlides>0</HiddenSlides>
  <MMClips>0</MMClips>
  <ScaleCrop>false</ScaleCrop>
  <HeadingPairs>
    <vt:vector size="6" baseType="variant">
      <vt:variant>
        <vt:lpstr>Fontes usadas</vt:lpstr>
      </vt:variant>
      <vt:variant>
        <vt:i4>7</vt:i4>
      </vt:variant>
      <vt:variant>
        <vt:lpstr>Tema</vt:lpstr>
      </vt:variant>
      <vt:variant>
        <vt:i4>2</vt:i4>
      </vt:variant>
      <vt:variant>
        <vt:lpstr>Títulos de slides</vt:lpstr>
      </vt:variant>
      <vt:variant>
        <vt:i4>9</vt:i4>
      </vt:variant>
    </vt:vector>
  </HeadingPairs>
  <TitlesOfParts>
    <vt:vector size="18" baseType="lpstr">
      <vt:lpstr>Montserrat</vt:lpstr>
      <vt:lpstr>Open Sans Regular</vt:lpstr>
      <vt:lpstr>Arial</vt:lpstr>
      <vt:lpstr>Open Sans</vt:lpstr>
      <vt:lpstr>Calibri</vt:lpstr>
      <vt:lpstr>Montserrat ExtraBold</vt:lpstr>
      <vt:lpstr>Montserrat Medium</vt:lpstr>
      <vt:lpstr>B&amp;D-Powerpoint Template_16x9</vt:lpstr>
      <vt:lpstr>1_B&amp;D-Powerpoint Template_16x9</vt:lpstr>
      <vt:lpstr>M Consulting Group</vt:lpstr>
      <vt:lpstr>Apresentação do PowerPoint</vt:lpstr>
      <vt:lpstr>BUSINESS UNDERSTANDING.</vt:lpstr>
      <vt:lpstr>DATA PREPARATION.</vt:lpstr>
      <vt:lpstr>CLUSTERING.</vt:lpstr>
      <vt:lpstr>PROFILING.</vt:lpstr>
      <vt:lpstr>PROFILING: RFM.</vt:lpstr>
      <vt:lpstr>BUSINESS RECOMMENDATIONS.</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 Consulting Group</dc:title>
  <dc:creator>ana.naciff@smarthis.com.br</dc:creator>
  <cp:lastModifiedBy>Renan Leal Stoffel</cp:lastModifiedBy>
  <cp:revision>3</cp:revision>
  <dcterms:created xsi:type="dcterms:W3CDTF">2016-11-10T06:07:03Z</dcterms:created>
  <dcterms:modified xsi:type="dcterms:W3CDTF">2022-03-02T12:26:26Z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0x01010021F04BA46BB0724FBA4B5525E38B9BE7</vt:lpwstr>
  </property>
</Properties>
</file>